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7" r:id="rId3"/>
    <p:sldId id="260" r:id="rId4"/>
    <p:sldId id="261" r:id="rId5"/>
    <p:sldId id="262" r:id="rId6"/>
    <p:sldId id="263" r:id="rId7"/>
    <p:sldId id="266" r:id="rId8"/>
    <p:sldId id="267" r:id="rId9"/>
    <p:sldId id="268" r:id="rId10"/>
    <p:sldId id="270" r:id="rId11"/>
    <p:sldId id="273" r:id="rId12"/>
    <p:sldId id="274" r:id="rId13"/>
    <p:sldId id="275" r:id="rId14"/>
    <p:sldId id="276" r:id="rId15"/>
    <p:sldId id="278" r:id="rId16"/>
    <p:sldId id="279" r:id="rId17"/>
    <p:sldId id="280" r:id="rId18"/>
    <p:sldId id="281" r:id="rId19"/>
    <p:sldId id="290" r:id="rId20"/>
    <p:sldId id="288" r:id="rId21"/>
    <p:sldId id="289" r:id="rId22"/>
    <p:sldId id="282" r:id="rId23"/>
    <p:sldId id="283" r:id="rId24"/>
    <p:sldId id="284" r:id="rId25"/>
    <p:sldId id="291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155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5A4A0B-F4AA-4A32-95BD-81584AD0DE20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sr-Latn-CS"/>
        </a:p>
      </dgm:t>
    </dgm:pt>
    <dgm:pt modelId="{2F2FE0C6-C985-4982-A261-3FD1ECD830CD}">
      <dgm:prSet phldrT="[Text]" custT="1"/>
      <dgm:spPr/>
      <dgm:t>
        <a:bodyPr/>
        <a:lstStyle/>
        <a:p>
          <a:r>
            <a:rPr lang="x-none" sz="2800" b="1" dirty="0" smtClean="0">
              <a:solidFill>
                <a:schemeClr val="accent1">
                  <a:lumMod val="75000"/>
                </a:schemeClr>
              </a:solidFill>
            </a:rPr>
            <a:t>Први ниво</a:t>
          </a:r>
          <a:endParaRPr lang="en-US" sz="2800" b="1" dirty="0" smtClean="0">
            <a:solidFill>
              <a:schemeClr val="accent1">
                <a:lumMod val="75000"/>
              </a:schemeClr>
            </a:solidFill>
          </a:endParaRPr>
        </a:p>
      </dgm:t>
    </dgm:pt>
    <dgm:pt modelId="{A6DBE5A0-B19A-47A0-9B97-9047635F18BC}" type="parTrans" cxnId="{34D98D67-781B-4A5A-80CC-DD2B2C2147EE}">
      <dgm:prSet/>
      <dgm:spPr/>
      <dgm:t>
        <a:bodyPr/>
        <a:lstStyle/>
        <a:p>
          <a:endParaRPr lang="sr-Latn-CS"/>
        </a:p>
      </dgm:t>
    </dgm:pt>
    <dgm:pt modelId="{DC22B6E9-9708-4478-84C6-161707E7900F}" type="sibTrans" cxnId="{34D98D67-781B-4A5A-80CC-DD2B2C2147EE}">
      <dgm:prSet/>
      <dgm:spPr/>
      <dgm:t>
        <a:bodyPr/>
        <a:lstStyle/>
        <a:p>
          <a:endParaRPr lang="sr-Latn-CS"/>
        </a:p>
      </dgm:t>
    </dgm:pt>
    <dgm:pt modelId="{3C4D36BA-2B25-44E9-9439-0D40B03E5F10}">
      <dgm:prSet phldrT="[Text]" custT="1"/>
      <dgm:spPr/>
      <dgm:t>
        <a:bodyPr/>
        <a:lstStyle/>
        <a:p>
          <a:r>
            <a:rPr lang="x-none" sz="2800" b="1" dirty="0" smtClean="0">
              <a:solidFill>
                <a:schemeClr val="accent1">
                  <a:lumMod val="75000"/>
                </a:schemeClr>
              </a:solidFill>
            </a:rPr>
            <a:t>Други ниво </a:t>
          </a:r>
          <a:endParaRPr lang="sr-Latn-CS" sz="2800" b="1" dirty="0">
            <a:solidFill>
              <a:schemeClr val="accent1">
                <a:lumMod val="75000"/>
              </a:schemeClr>
            </a:solidFill>
          </a:endParaRPr>
        </a:p>
      </dgm:t>
    </dgm:pt>
    <dgm:pt modelId="{414E9198-C2E6-44E9-BDDF-F6FABBF1B6F0}" type="parTrans" cxnId="{22856BD8-0E5B-44A3-B54C-2ADE75AE6090}">
      <dgm:prSet/>
      <dgm:spPr/>
      <dgm:t>
        <a:bodyPr/>
        <a:lstStyle/>
        <a:p>
          <a:endParaRPr lang="sr-Latn-CS"/>
        </a:p>
      </dgm:t>
    </dgm:pt>
    <dgm:pt modelId="{0D487645-71AE-44BF-9DA1-6BCBDDF544CD}" type="sibTrans" cxnId="{22856BD8-0E5B-44A3-B54C-2ADE75AE6090}">
      <dgm:prSet/>
      <dgm:spPr/>
      <dgm:t>
        <a:bodyPr/>
        <a:lstStyle/>
        <a:p>
          <a:endParaRPr lang="sr-Latn-CS"/>
        </a:p>
      </dgm:t>
    </dgm:pt>
    <dgm:pt modelId="{0DC467E1-34D5-4865-B40F-5BE5CC8C9F99}">
      <dgm:prSet phldrT="[Text]" custT="1"/>
      <dgm:spPr/>
      <dgm:t>
        <a:bodyPr/>
        <a:lstStyle/>
        <a:p>
          <a:r>
            <a:rPr lang="x-none" sz="2800" b="1" dirty="0" smtClean="0">
              <a:solidFill>
                <a:schemeClr val="accent1">
                  <a:lumMod val="75000"/>
                </a:schemeClr>
              </a:solidFill>
            </a:rPr>
            <a:t>Трећи ниво </a:t>
          </a:r>
          <a:endParaRPr lang="sr-Latn-CS" sz="2800" b="1" dirty="0">
            <a:solidFill>
              <a:schemeClr val="accent1">
                <a:lumMod val="75000"/>
              </a:schemeClr>
            </a:solidFill>
          </a:endParaRPr>
        </a:p>
      </dgm:t>
    </dgm:pt>
    <dgm:pt modelId="{BED3C043-D461-4DE6-9881-7C5F64149C86}" type="parTrans" cxnId="{4A55C59A-F79C-4C14-8461-5A50AC1D8B8A}">
      <dgm:prSet/>
      <dgm:spPr/>
      <dgm:t>
        <a:bodyPr/>
        <a:lstStyle/>
        <a:p>
          <a:endParaRPr lang="en-US"/>
        </a:p>
      </dgm:t>
    </dgm:pt>
    <dgm:pt modelId="{AC8C8DB8-E907-47C9-90AE-525A6D08A27D}" type="sibTrans" cxnId="{4A55C59A-F79C-4C14-8461-5A50AC1D8B8A}">
      <dgm:prSet/>
      <dgm:spPr/>
      <dgm:t>
        <a:bodyPr/>
        <a:lstStyle/>
        <a:p>
          <a:endParaRPr lang="en-US"/>
        </a:p>
      </dgm:t>
    </dgm:pt>
    <dgm:pt modelId="{B3742C82-7079-4894-B8BA-E41EEC1996B4}" type="pres">
      <dgm:prSet presAssocID="{955A4A0B-F4AA-4A32-95BD-81584AD0DE2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0F78868-A7A7-4CDE-A030-002679BE31EB}" type="pres">
      <dgm:prSet presAssocID="{2F2FE0C6-C985-4982-A261-3FD1ECD830CD}" presName="composite" presStyleCnt="0"/>
      <dgm:spPr/>
      <dgm:t>
        <a:bodyPr/>
        <a:lstStyle/>
        <a:p>
          <a:endParaRPr lang="en-US"/>
        </a:p>
      </dgm:t>
    </dgm:pt>
    <dgm:pt modelId="{6CB236F1-3E86-41D9-96EB-1DAF5A68CF02}" type="pres">
      <dgm:prSet presAssocID="{2F2FE0C6-C985-4982-A261-3FD1ECD830CD}" presName="LShape" presStyleLbl="alignNode1" presStyleIdx="0" presStyleCnt="5"/>
      <dgm:spPr/>
      <dgm:t>
        <a:bodyPr/>
        <a:lstStyle/>
        <a:p>
          <a:endParaRPr lang="en-US"/>
        </a:p>
      </dgm:t>
    </dgm:pt>
    <dgm:pt modelId="{4DE5C7D0-113B-46A5-A5CA-0E6119FBB5B0}" type="pres">
      <dgm:prSet presAssocID="{2F2FE0C6-C985-4982-A261-3FD1ECD830CD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B0DF50-4798-41D0-A5E3-72DDF0C49BCA}" type="pres">
      <dgm:prSet presAssocID="{2F2FE0C6-C985-4982-A261-3FD1ECD830CD}" presName="Triangle" presStyleLbl="alignNode1" presStyleIdx="1" presStyleCnt="5"/>
      <dgm:spPr/>
      <dgm:t>
        <a:bodyPr/>
        <a:lstStyle/>
        <a:p>
          <a:endParaRPr lang="en-US"/>
        </a:p>
      </dgm:t>
    </dgm:pt>
    <dgm:pt modelId="{4A92F02A-60E6-4C44-8B62-D1FF25364A21}" type="pres">
      <dgm:prSet presAssocID="{DC22B6E9-9708-4478-84C6-161707E7900F}" presName="sibTrans" presStyleCnt="0"/>
      <dgm:spPr/>
      <dgm:t>
        <a:bodyPr/>
        <a:lstStyle/>
        <a:p>
          <a:endParaRPr lang="en-US"/>
        </a:p>
      </dgm:t>
    </dgm:pt>
    <dgm:pt modelId="{C6CBB3B1-5201-4669-B22A-A46D6075B44A}" type="pres">
      <dgm:prSet presAssocID="{DC22B6E9-9708-4478-84C6-161707E7900F}" presName="space" presStyleCnt="0"/>
      <dgm:spPr/>
      <dgm:t>
        <a:bodyPr/>
        <a:lstStyle/>
        <a:p>
          <a:endParaRPr lang="en-US"/>
        </a:p>
      </dgm:t>
    </dgm:pt>
    <dgm:pt modelId="{E71B6A15-5AAE-4C92-8E80-DF690E917497}" type="pres">
      <dgm:prSet presAssocID="{3C4D36BA-2B25-44E9-9439-0D40B03E5F10}" presName="composite" presStyleCnt="0"/>
      <dgm:spPr/>
      <dgm:t>
        <a:bodyPr/>
        <a:lstStyle/>
        <a:p>
          <a:endParaRPr lang="en-US"/>
        </a:p>
      </dgm:t>
    </dgm:pt>
    <dgm:pt modelId="{A36E6DD7-4786-4368-92F5-B5A94B407D1E}" type="pres">
      <dgm:prSet presAssocID="{3C4D36BA-2B25-44E9-9439-0D40B03E5F10}" presName="LShape" presStyleLbl="alignNode1" presStyleIdx="2" presStyleCnt="5"/>
      <dgm:spPr/>
      <dgm:t>
        <a:bodyPr/>
        <a:lstStyle/>
        <a:p>
          <a:endParaRPr lang="en-US"/>
        </a:p>
      </dgm:t>
    </dgm:pt>
    <dgm:pt modelId="{5BFEA030-74AA-403E-9AF5-0F1DE45D3EA2}" type="pres">
      <dgm:prSet presAssocID="{3C4D36BA-2B25-44E9-9439-0D40B03E5F10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C70010-54C3-4553-BB1F-B41FD21C4A88}" type="pres">
      <dgm:prSet presAssocID="{3C4D36BA-2B25-44E9-9439-0D40B03E5F10}" presName="Triangle" presStyleLbl="alignNode1" presStyleIdx="3" presStyleCnt="5"/>
      <dgm:spPr/>
      <dgm:t>
        <a:bodyPr/>
        <a:lstStyle/>
        <a:p>
          <a:endParaRPr lang="en-US"/>
        </a:p>
      </dgm:t>
    </dgm:pt>
    <dgm:pt modelId="{15DA08BE-4E17-4EB7-AEDB-4E32A9961D02}" type="pres">
      <dgm:prSet presAssocID="{0D487645-71AE-44BF-9DA1-6BCBDDF544CD}" presName="sibTrans" presStyleCnt="0"/>
      <dgm:spPr/>
      <dgm:t>
        <a:bodyPr/>
        <a:lstStyle/>
        <a:p>
          <a:endParaRPr lang="en-US"/>
        </a:p>
      </dgm:t>
    </dgm:pt>
    <dgm:pt modelId="{472E022A-729D-4D22-8716-C27B6FE6D3A2}" type="pres">
      <dgm:prSet presAssocID="{0D487645-71AE-44BF-9DA1-6BCBDDF544CD}" presName="space" presStyleCnt="0"/>
      <dgm:spPr/>
      <dgm:t>
        <a:bodyPr/>
        <a:lstStyle/>
        <a:p>
          <a:endParaRPr lang="en-US"/>
        </a:p>
      </dgm:t>
    </dgm:pt>
    <dgm:pt modelId="{7EF3301E-59AA-4AAD-9DB9-D3E9F6E5F956}" type="pres">
      <dgm:prSet presAssocID="{0DC467E1-34D5-4865-B40F-5BE5CC8C9F99}" presName="composite" presStyleCnt="0"/>
      <dgm:spPr/>
      <dgm:t>
        <a:bodyPr/>
        <a:lstStyle/>
        <a:p>
          <a:endParaRPr lang="en-US"/>
        </a:p>
      </dgm:t>
    </dgm:pt>
    <dgm:pt modelId="{A5E370B6-811D-4501-849F-781A8F6BDBE8}" type="pres">
      <dgm:prSet presAssocID="{0DC467E1-34D5-4865-B40F-5BE5CC8C9F99}" presName="LShape" presStyleLbl="alignNode1" presStyleIdx="4" presStyleCnt="5"/>
      <dgm:spPr/>
      <dgm:t>
        <a:bodyPr/>
        <a:lstStyle/>
        <a:p>
          <a:endParaRPr lang="en-US"/>
        </a:p>
      </dgm:t>
    </dgm:pt>
    <dgm:pt modelId="{D80ECE32-9C05-4C28-80DC-2D720E1D05C8}" type="pres">
      <dgm:prSet presAssocID="{0DC467E1-34D5-4865-B40F-5BE5CC8C9F9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6BA761-707C-4C08-B665-30DA70F28EAB}" type="presOf" srcId="{3C4D36BA-2B25-44E9-9439-0D40B03E5F10}" destId="{5BFEA030-74AA-403E-9AF5-0F1DE45D3EA2}" srcOrd="0" destOrd="0" presId="urn:microsoft.com/office/officeart/2009/3/layout/StepUpProcess"/>
    <dgm:cxn modelId="{22856BD8-0E5B-44A3-B54C-2ADE75AE6090}" srcId="{955A4A0B-F4AA-4A32-95BD-81584AD0DE20}" destId="{3C4D36BA-2B25-44E9-9439-0D40B03E5F10}" srcOrd="1" destOrd="0" parTransId="{414E9198-C2E6-44E9-BDDF-F6FABBF1B6F0}" sibTransId="{0D487645-71AE-44BF-9DA1-6BCBDDF544CD}"/>
    <dgm:cxn modelId="{F7424E0A-0F16-45CC-9472-6E6ED2B8D65F}" type="presOf" srcId="{955A4A0B-F4AA-4A32-95BD-81584AD0DE20}" destId="{B3742C82-7079-4894-B8BA-E41EEC1996B4}" srcOrd="0" destOrd="0" presId="urn:microsoft.com/office/officeart/2009/3/layout/StepUpProcess"/>
    <dgm:cxn modelId="{4A55C59A-F79C-4C14-8461-5A50AC1D8B8A}" srcId="{955A4A0B-F4AA-4A32-95BD-81584AD0DE20}" destId="{0DC467E1-34D5-4865-B40F-5BE5CC8C9F99}" srcOrd="2" destOrd="0" parTransId="{BED3C043-D461-4DE6-9881-7C5F64149C86}" sibTransId="{AC8C8DB8-E907-47C9-90AE-525A6D08A27D}"/>
    <dgm:cxn modelId="{0548A6E4-BE7A-4B02-B8E3-42D1977908EC}" type="presOf" srcId="{0DC467E1-34D5-4865-B40F-5BE5CC8C9F99}" destId="{D80ECE32-9C05-4C28-80DC-2D720E1D05C8}" srcOrd="0" destOrd="0" presId="urn:microsoft.com/office/officeart/2009/3/layout/StepUpProcess"/>
    <dgm:cxn modelId="{34D98D67-781B-4A5A-80CC-DD2B2C2147EE}" srcId="{955A4A0B-F4AA-4A32-95BD-81584AD0DE20}" destId="{2F2FE0C6-C985-4982-A261-3FD1ECD830CD}" srcOrd="0" destOrd="0" parTransId="{A6DBE5A0-B19A-47A0-9B97-9047635F18BC}" sibTransId="{DC22B6E9-9708-4478-84C6-161707E7900F}"/>
    <dgm:cxn modelId="{283D2843-39A1-488A-B638-74EC60179829}" type="presOf" srcId="{2F2FE0C6-C985-4982-A261-3FD1ECD830CD}" destId="{4DE5C7D0-113B-46A5-A5CA-0E6119FBB5B0}" srcOrd="0" destOrd="0" presId="urn:microsoft.com/office/officeart/2009/3/layout/StepUpProcess"/>
    <dgm:cxn modelId="{DF15BB65-4079-440C-9692-C59B791417DB}" type="presParOf" srcId="{B3742C82-7079-4894-B8BA-E41EEC1996B4}" destId="{F0F78868-A7A7-4CDE-A030-002679BE31EB}" srcOrd="0" destOrd="0" presId="urn:microsoft.com/office/officeart/2009/3/layout/StepUpProcess"/>
    <dgm:cxn modelId="{F51C974D-E7D5-4259-93B8-EDAC063848DF}" type="presParOf" srcId="{F0F78868-A7A7-4CDE-A030-002679BE31EB}" destId="{6CB236F1-3E86-41D9-96EB-1DAF5A68CF02}" srcOrd="0" destOrd="0" presId="urn:microsoft.com/office/officeart/2009/3/layout/StepUpProcess"/>
    <dgm:cxn modelId="{79DCC61E-58FF-4A90-A5A6-DDCE298EAAD9}" type="presParOf" srcId="{F0F78868-A7A7-4CDE-A030-002679BE31EB}" destId="{4DE5C7D0-113B-46A5-A5CA-0E6119FBB5B0}" srcOrd="1" destOrd="0" presId="urn:microsoft.com/office/officeart/2009/3/layout/StepUpProcess"/>
    <dgm:cxn modelId="{54C727F7-745D-4A25-97DE-EB5ACBC278A1}" type="presParOf" srcId="{F0F78868-A7A7-4CDE-A030-002679BE31EB}" destId="{DAB0DF50-4798-41D0-A5E3-72DDF0C49BCA}" srcOrd="2" destOrd="0" presId="urn:microsoft.com/office/officeart/2009/3/layout/StepUpProcess"/>
    <dgm:cxn modelId="{40D6A452-90C8-417A-9C8A-38BF8F7AEA95}" type="presParOf" srcId="{B3742C82-7079-4894-B8BA-E41EEC1996B4}" destId="{4A92F02A-60E6-4C44-8B62-D1FF25364A21}" srcOrd="1" destOrd="0" presId="urn:microsoft.com/office/officeart/2009/3/layout/StepUpProcess"/>
    <dgm:cxn modelId="{DB57DEC4-E34A-4367-8369-283F24CE3026}" type="presParOf" srcId="{4A92F02A-60E6-4C44-8B62-D1FF25364A21}" destId="{C6CBB3B1-5201-4669-B22A-A46D6075B44A}" srcOrd="0" destOrd="0" presId="urn:microsoft.com/office/officeart/2009/3/layout/StepUpProcess"/>
    <dgm:cxn modelId="{DC7A5E19-4C37-479D-AC48-241CAF9B2238}" type="presParOf" srcId="{B3742C82-7079-4894-B8BA-E41EEC1996B4}" destId="{E71B6A15-5AAE-4C92-8E80-DF690E917497}" srcOrd="2" destOrd="0" presId="urn:microsoft.com/office/officeart/2009/3/layout/StepUpProcess"/>
    <dgm:cxn modelId="{F147A73F-7081-4119-984F-19EC97EEC481}" type="presParOf" srcId="{E71B6A15-5AAE-4C92-8E80-DF690E917497}" destId="{A36E6DD7-4786-4368-92F5-B5A94B407D1E}" srcOrd="0" destOrd="0" presId="urn:microsoft.com/office/officeart/2009/3/layout/StepUpProcess"/>
    <dgm:cxn modelId="{B9C326A6-6516-4499-AA30-C66C1A08433C}" type="presParOf" srcId="{E71B6A15-5AAE-4C92-8E80-DF690E917497}" destId="{5BFEA030-74AA-403E-9AF5-0F1DE45D3EA2}" srcOrd="1" destOrd="0" presId="urn:microsoft.com/office/officeart/2009/3/layout/StepUpProcess"/>
    <dgm:cxn modelId="{C8F449BB-947C-4B6F-B256-19286AD71B15}" type="presParOf" srcId="{E71B6A15-5AAE-4C92-8E80-DF690E917497}" destId="{AFC70010-54C3-4553-BB1F-B41FD21C4A88}" srcOrd="2" destOrd="0" presId="urn:microsoft.com/office/officeart/2009/3/layout/StepUpProcess"/>
    <dgm:cxn modelId="{B438CDF3-FC6F-4CFA-AF8D-549F3838723B}" type="presParOf" srcId="{B3742C82-7079-4894-B8BA-E41EEC1996B4}" destId="{15DA08BE-4E17-4EB7-AEDB-4E32A9961D02}" srcOrd="3" destOrd="0" presId="urn:microsoft.com/office/officeart/2009/3/layout/StepUpProcess"/>
    <dgm:cxn modelId="{702E697F-47D4-46B2-9670-3ACA6A0DD311}" type="presParOf" srcId="{15DA08BE-4E17-4EB7-AEDB-4E32A9961D02}" destId="{472E022A-729D-4D22-8716-C27B6FE6D3A2}" srcOrd="0" destOrd="0" presId="urn:microsoft.com/office/officeart/2009/3/layout/StepUpProcess"/>
    <dgm:cxn modelId="{292CCB86-404C-49A3-AFDC-A3DEC91AF580}" type="presParOf" srcId="{B3742C82-7079-4894-B8BA-E41EEC1996B4}" destId="{7EF3301E-59AA-4AAD-9DB9-D3E9F6E5F956}" srcOrd="4" destOrd="0" presId="urn:microsoft.com/office/officeart/2009/3/layout/StepUpProcess"/>
    <dgm:cxn modelId="{9B35554B-24BF-4A39-A72C-F371F03017F0}" type="presParOf" srcId="{7EF3301E-59AA-4AAD-9DB9-D3E9F6E5F956}" destId="{A5E370B6-811D-4501-849F-781A8F6BDBE8}" srcOrd="0" destOrd="0" presId="urn:microsoft.com/office/officeart/2009/3/layout/StepUpProcess"/>
    <dgm:cxn modelId="{BAF36C27-5C23-4BE1-A99E-C21E7E4DA5AA}" type="presParOf" srcId="{7EF3301E-59AA-4AAD-9DB9-D3E9F6E5F956}" destId="{D80ECE32-9C05-4C28-80DC-2D720E1D05C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6F3F6E-0E77-4B94-A551-BAFF9E2730FC}" type="doc">
      <dgm:prSet loTypeId="urn:microsoft.com/office/officeart/2008/layout/RadialCluster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sr-Latn-CS"/>
        </a:p>
      </dgm:t>
    </dgm:pt>
    <dgm:pt modelId="{B7B2C1FA-D381-4CC7-ACF0-406A3F17B74C}">
      <dgm:prSet phldrT="[Text]" custT="1"/>
      <dgm:spPr/>
      <dgm:t>
        <a:bodyPr/>
        <a:lstStyle/>
        <a:p>
          <a:r>
            <a:rPr lang="sr-Cyrl-CS" sz="2400" b="1" dirty="0" smtClean="0">
              <a:solidFill>
                <a:schemeClr val="accent1">
                  <a:lumMod val="75000"/>
                </a:schemeClr>
              </a:solidFill>
            </a:rPr>
            <a:t>ниво</a:t>
          </a:r>
          <a:endParaRPr lang="sr-Latn-CS" sz="2400" b="1" dirty="0">
            <a:solidFill>
              <a:schemeClr val="accent1">
                <a:lumMod val="75000"/>
              </a:schemeClr>
            </a:solidFill>
          </a:endParaRPr>
        </a:p>
      </dgm:t>
    </dgm:pt>
    <dgm:pt modelId="{14359B2D-24AC-4913-8A9B-7E934B2607A1}" type="parTrans" cxnId="{3D851902-46B3-463D-8E50-8FED3BCAF7BE}">
      <dgm:prSet/>
      <dgm:spPr/>
      <dgm:t>
        <a:bodyPr/>
        <a:lstStyle/>
        <a:p>
          <a:endParaRPr lang="sr-Latn-CS"/>
        </a:p>
      </dgm:t>
    </dgm:pt>
    <dgm:pt modelId="{58E5B829-D94D-4680-82E7-62062340AAF1}" type="sibTrans" cxnId="{3D851902-46B3-463D-8E50-8FED3BCAF7BE}">
      <dgm:prSet/>
      <dgm:spPr/>
      <dgm:t>
        <a:bodyPr/>
        <a:lstStyle/>
        <a:p>
          <a:endParaRPr lang="sr-Latn-CS"/>
        </a:p>
      </dgm:t>
    </dgm:pt>
    <dgm:pt modelId="{19755A3C-F4B8-44FE-868D-40C2291EE967}">
      <dgm:prSet custT="1"/>
      <dgm:spPr/>
      <dgm:t>
        <a:bodyPr/>
        <a:lstStyle/>
        <a:p>
          <a:r>
            <a:rPr lang="sr-Cyrl-CS" sz="1800" b="1" dirty="0" smtClean="0">
              <a:solidFill>
                <a:schemeClr val="accent1">
                  <a:lumMod val="75000"/>
                </a:schemeClr>
              </a:solidFill>
            </a:rPr>
            <a:t>Интензитета</a:t>
          </a:r>
          <a:endParaRPr lang="en-US" sz="1800" b="1" dirty="0" smtClean="0">
            <a:solidFill>
              <a:schemeClr val="accent1">
                <a:lumMod val="75000"/>
              </a:schemeClr>
            </a:solidFill>
          </a:endParaRPr>
        </a:p>
      </dgm:t>
    </dgm:pt>
    <dgm:pt modelId="{8CE7ACC1-8F1B-459D-AB60-AB778D40C96F}" type="parTrans" cxnId="{347D711B-AC28-40A6-8416-2BD213D38B38}">
      <dgm:prSet/>
      <dgm:spPr/>
      <dgm:t>
        <a:bodyPr/>
        <a:lstStyle/>
        <a:p>
          <a:endParaRPr lang="sr-Latn-CS"/>
        </a:p>
      </dgm:t>
    </dgm:pt>
    <dgm:pt modelId="{76943CD7-1101-4947-9066-F7DEF2F37224}" type="sibTrans" cxnId="{347D711B-AC28-40A6-8416-2BD213D38B38}">
      <dgm:prSet/>
      <dgm:spPr/>
      <dgm:t>
        <a:bodyPr/>
        <a:lstStyle/>
        <a:p>
          <a:endParaRPr lang="sr-Latn-CS"/>
        </a:p>
      </dgm:t>
    </dgm:pt>
    <dgm:pt modelId="{24BD1861-23B1-400B-B1B8-9D8422A41AAE}">
      <dgm:prSet custT="1"/>
      <dgm:spPr/>
      <dgm:t>
        <a:bodyPr/>
        <a:lstStyle/>
        <a:p>
          <a:r>
            <a:rPr lang="sr-Cyrl-CS" sz="1800" b="1" dirty="0" smtClean="0">
              <a:solidFill>
                <a:schemeClr val="accent1">
                  <a:lumMod val="75000"/>
                </a:schemeClr>
              </a:solidFill>
            </a:rPr>
            <a:t>Степена ризика</a:t>
          </a:r>
          <a:endParaRPr lang="en-US" sz="1800" b="1" dirty="0" smtClean="0">
            <a:solidFill>
              <a:schemeClr val="accent1">
                <a:lumMod val="75000"/>
              </a:schemeClr>
            </a:solidFill>
          </a:endParaRPr>
        </a:p>
      </dgm:t>
    </dgm:pt>
    <dgm:pt modelId="{BCEC7A82-DD54-4B81-B45D-C97A8B0F8E44}" type="parTrans" cxnId="{D861BBDA-5413-4BFC-A2AA-623BE1F8507E}">
      <dgm:prSet/>
      <dgm:spPr/>
      <dgm:t>
        <a:bodyPr/>
        <a:lstStyle/>
        <a:p>
          <a:endParaRPr lang="sr-Latn-CS"/>
        </a:p>
      </dgm:t>
    </dgm:pt>
    <dgm:pt modelId="{71E671F4-22B5-478D-96EF-D32469D10E84}" type="sibTrans" cxnId="{D861BBDA-5413-4BFC-A2AA-623BE1F8507E}">
      <dgm:prSet/>
      <dgm:spPr/>
      <dgm:t>
        <a:bodyPr/>
        <a:lstStyle/>
        <a:p>
          <a:endParaRPr lang="sr-Latn-CS"/>
        </a:p>
      </dgm:t>
    </dgm:pt>
    <dgm:pt modelId="{99637AD3-FA49-481A-BB75-7B4678842CAB}">
      <dgm:prSet custT="1"/>
      <dgm:spPr/>
      <dgm:t>
        <a:bodyPr/>
        <a:lstStyle/>
        <a:p>
          <a:r>
            <a:rPr lang="sr-Cyrl-CS" sz="1800" b="1" dirty="0" smtClean="0">
              <a:solidFill>
                <a:schemeClr val="accent1">
                  <a:lumMod val="75000"/>
                </a:schemeClr>
              </a:solidFill>
            </a:rPr>
            <a:t>Учесталости</a:t>
          </a:r>
          <a:endParaRPr lang="en-US" sz="1800" b="1" dirty="0">
            <a:solidFill>
              <a:schemeClr val="accent1">
                <a:lumMod val="75000"/>
              </a:schemeClr>
            </a:solidFill>
          </a:endParaRPr>
        </a:p>
      </dgm:t>
    </dgm:pt>
    <dgm:pt modelId="{EA5AAED8-2131-4915-B801-A7898F0A7851}" type="parTrans" cxnId="{48E4D914-862E-4683-B86F-1CB8E8964A01}">
      <dgm:prSet/>
      <dgm:spPr/>
      <dgm:t>
        <a:bodyPr/>
        <a:lstStyle/>
        <a:p>
          <a:endParaRPr lang="sr-Latn-CS"/>
        </a:p>
      </dgm:t>
    </dgm:pt>
    <dgm:pt modelId="{6935B139-F44E-4565-810E-DE39F09D3BBD}" type="sibTrans" cxnId="{48E4D914-862E-4683-B86F-1CB8E8964A01}">
      <dgm:prSet/>
      <dgm:spPr/>
      <dgm:t>
        <a:bodyPr/>
        <a:lstStyle/>
        <a:p>
          <a:endParaRPr lang="sr-Latn-CS"/>
        </a:p>
      </dgm:t>
    </dgm:pt>
    <dgm:pt modelId="{D40D17E2-A6AF-45CB-8C06-1D079041BD6A}">
      <dgm:prSet custT="1"/>
      <dgm:spPr/>
      <dgm:t>
        <a:bodyPr/>
        <a:lstStyle/>
        <a:p>
          <a:r>
            <a:rPr lang="sr-Cyrl-CS" sz="1800" b="1" dirty="0" smtClean="0">
              <a:solidFill>
                <a:schemeClr val="accent1">
                  <a:lumMod val="75000"/>
                </a:schemeClr>
              </a:solidFill>
            </a:rPr>
            <a:t>Последица</a:t>
          </a:r>
          <a:endParaRPr lang="en-US" sz="1800" b="1" dirty="0">
            <a:solidFill>
              <a:schemeClr val="accent1">
                <a:lumMod val="75000"/>
              </a:schemeClr>
            </a:solidFill>
          </a:endParaRPr>
        </a:p>
      </dgm:t>
    </dgm:pt>
    <dgm:pt modelId="{81857235-C745-4DE1-BC59-B6A29D72E91A}" type="parTrans" cxnId="{F7602A48-01ED-42F3-AD7A-1E5EC78EA291}">
      <dgm:prSet/>
      <dgm:spPr/>
      <dgm:t>
        <a:bodyPr/>
        <a:lstStyle/>
        <a:p>
          <a:endParaRPr lang="sr-Latn-CS"/>
        </a:p>
      </dgm:t>
    </dgm:pt>
    <dgm:pt modelId="{A027CA0C-F15E-48E0-BA46-626D617588BC}" type="sibTrans" cxnId="{F7602A48-01ED-42F3-AD7A-1E5EC78EA291}">
      <dgm:prSet/>
      <dgm:spPr/>
      <dgm:t>
        <a:bodyPr/>
        <a:lstStyle/>
        <a:p>
          <a:endParaRPr lang="sr-Latn-CS"/>
        </a:p>
      </dgm:t>
    </dgm:pt>
    <dgm:pt modelId="{5312296B-471A-4D88-95D5-108AC6461BE7}">
      <dgm:prSet custT="1"/>
      <dgm:spPr/>
      <dgm:t>
        <a:bodyPr/>
        <a:lstStyle/>
        <a:p>
          <a:r>
            <a:rPr lang="sr-Cyrl-CS" sz="1800" b="1" dirty="0" smtClean="0">
              <a:solidFill>
                <a:schemeClr val="accent1">
                  <a:lumMod val="75000"/>
                </a:schemeClr>
              </a:solidFill>
            </a:rPr>
            <a:t>Учесника</a:t>
          </a:r>
          <a:endParaRPr lang="en-US" sz="1800" b="1" dirty="0" smtClean="0">
            <a:solidFill>
              <a:schemeClr val="accent1">
                <a:lumMod val="75000"/>
              </a:schemeClr>
            </a:solidFill>
          </a:endParaRPr>
        </a:p>
      </dgm:t>
    </dgm:pt>
    <dgm:pt modelId="{37BA302B-13E0-4D85-81AC-3E310DF58D8B}" type="parTrans" cxnId="{C8F4C929-A56B-4E35-992F-300638B2C6ED}">
      <dgm:prSet/>
      <dgm:spPr/>
      <dgm:t>
        <a:bodyPr/>
        <a:lstStyle/>
        <a:p>
          <a:endParaRPr lang="sr-Latn-CS"/>
        </a:p>
      </dgm:t>
    </dgm:pt>
    <dgm:pt modelId="{7F5477B3-BD58-449D-847B-4B5BDBC2CB1C}" type="sibTrans" cxnId="{C8F4C929-A56B-4E35-992F-300638B2C6ED}">
      <dgm:prSet/>
      <dgm:spPr/>
      <dgm:t>
        <a:bodyPr/>
        <a:lstStyle/>
        <a:p>
          <a:endParaRPr lang="sr-Latn-CS"/>
        </a:p>
      </dgm:t>
    </dgm:pt>
    <dgm:pt modelId="{0DC89FA0-9C09-49A8-955A-5C4DB1DFE70B}">
      <dgm:prSet custT="1"/>
      <dgm:spPr/>
      <dgm:t>
        <a:bodyPr/>
        <a:lstStyle/>
        <a:p>
          <a:r>
            <a:rPr lang="sr-Cyrl-CS" sz="1800" b="1" dirty="0" smtClean="0">
              <a:solidFill>
                <a:schemeClr val="accent1">
                  <a:lumMod val="75000"/>
                </a:schemeClr>
              </a:solidFill>
            </a:rPr>
            <a:t>Карактеристика личности</a:t>
          </a:r>
          <a:endParaRPr lang="en-US" sz="1800" b="1" dirty="0" smtClean="0">
            <a:solidFill>
              <a:schemeClr val="accent1">
                <a:lumMod val="75000"/>
              </a:schemeClr>
            </a:solidFill>
          </a:endParaRPr>
        </a:p>
      </dgm:t>
    </dgm:pt>
    <dgm:pt modelId="{4A86F04A-E7E5-451C-9D25-F61DC5D51382}" type="parTrans" cxnId="{A048CDCE-A970-4D83-AABF-58C7F0545B53}">
      <dgm:prSet/>
      <dgm:spPr/>
      <dgm:t>
        <a:bodyPr/>
        <a:lstStyle/>
        <a:p>
          <a:endParaRPr lang="sr-Latn-CS"/>
        </a:p>
      </dgm:t>
    </dgm:pt>
    <dgm:pt modelId="{B5623455-66C1-42BF-B08E-1745C2557209}" type="sibTrans" cxnId="{A048CDCE-A970-4D83-AABF-58C7F0545B53}">
      <dgm:prSet/>
      <dgm:spPr/>
      <dgm:t>
        <a:bodyPr/>
        <a:lstStyle/>
        <a:p>
          <a:endParaRPr lang="sr-Latn-CS"/>
        </a:p>
      </dgm:t>
    </dgm:pt>
    <dgm:pt modelId="{3AE33E53-07FF-46E2-97DB-289222B445D4}" type="pres">
      <dgm:prSet presAssocID="{0F6F3F6E-0E77-4B94-A551-BAFF9E2730F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12B5B5A-D843-4D2A-9F37-1C7D24E088A5}" type="pres">
      <dgm:prSet presAssocID="{B7B2C1FA-D381-4CC7-ACF0-406A3F17B74C}" presName="singleCycle" presStyleCnt="0"/>
      <dgm:spPr/>
      <dgm:t>
        <a:bodyPr/>
        <a:lstStyle/>
        <a:p>
          <a:endParaRPr lang="en-US"/>
        </a:p>
      </dgm:t>
    </dgm:pt>
    <dgm:pt modelId="{C24832EC-B368-46A6-9482-1930A3AA6A50}" type="pres">
      <dgm:prSet presAssocID="{B7B2C1FA-D381-4CC7-ACF0-406A3F17B74C}" presName="singleCenter" presStyleLbl="node1" presStyleIdx="0" presStyleCnt="7" custScaleY="6061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A689E9B4-F711-45F4-A247-C5362F7DC090}" type="pres">
      <dgm:prSet presAssocID="{8CE7ACC1-8F1B-459D-AB60-AB778D40C96F}" presName="Name56" presStyleLbl="parChTrans1D2" presStyleIdx="0" presStyleCnt="6"/>
      <dgm:spPr/>
      <dgm:t>
        <a:bodyPr/>
        <a:lstStyle/>
        <a:p>
          <a:endParaRPr lang="en-US"/>
        </a:p>
      </dgm:t>
    </dgm:pt>
    <dgm:pt modelId="{ED5181E0-FF5F-44F2-A727-BB5F3FC356E5}" type="pres">
      <dgm:prSet presAssocID="{19755A3C-F4B8-44FE-868D-40C2291EE967}" presName="text0" presStyleLbl="node1" presStyleIdx="1" presStyleCnt="7" custScaleX="1347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19E27-31FF-4399-AF2D-667F1BC589B6}" type="pres">
      <dgm:prSet presAssocID="{BCEC7A82-DD54-4B81-B45D-C97A8B0F8E44}" presName="Name56" presStyleLbl="parChTrans1D2" presStyleIdx="1" presStyleCnt="6"/>
      <dgm:spPr/>
      <dgm:t>
        <a:bodyPr/>
        <a:lstStyle/>
        <a:p>
          <a:endParaRPr lang="en-US"/>
        </a:p>
      </dgm:t>
    </dgm:pt>
    <dgm:pt modelId="{1CBE3B5C-42F6-4379-B105-50370556090A}" type="pres">
      <dgm:prSet presAssocID="{24BD1861-23B1-400B-B1B8-9D8422A41AAE}" presName="text0" presStyleLbl="node1" presStyleIdx="2" presStyleCnt="7" custScaleX="123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7F3A1-C7B5-45A4-9949-631446C1B182}" type="pres">
      <dgm:prSet presAssocID="{EA5AAED8-2131-4915-B801-A7898F0A7851}" presName="Name56" presStyleLbl="parChTrans1D2" presStyleIdx="2" presStyleCnt="6"/>
      <dgm:spPr/>
      <dgm:t>
        <a:bodyPr/>
        <a:lstStyle/>
        <a:p>
          <a:endParaRPr lang="en-US"/>
        </a:p>
      </dgm:t>
    </dgm:pt>
    <dgm:pt modelId="{201C8430-71DE-44DB-89D4-E477CD863C46}" type="pres">
      <dgm:prSet presAssocID="{99637AD3-FA49-481A-BB75-7B4678842CAB}" presName="text0" presStyleLbl="node1" presStyleIdx="3" presStyleCnt="7" custScaleX="135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CCA268-5C59-4488-8CFE-85D9186602D4}" type="pres">
      <dgm:prSet presAssocID="{81857235-C745-4DE1-BC59-B6A29D72E91A}" presName="Name56" presStyleLbl="parChTrans1D2" presStyleIdx="3" presStyleCnt="6"/>
      <dgm:spPr/>
      <dgm:t>
        <a:bodyPr/>
        <a:lstStyle/>
        <a:p>
          <a:endParaRPr lang="en-US"/>
        </a:p>
      </dgm:t>
    </dgm:pt>
    <dgm:pt modelId="{9699B76E-A44B-4488-8799-152EED8D077E}" type="pres">
      <dgm:prSet presAssocID="{D40D17E2-A6AF-45CB-8C06-1D079041BD6A}" presName="text0" presStyleLbl="node1" presStyleIdx="4" presStyleCnt="7" custScaleX="124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6084B-3259-4969-AB6F-6C9176C19E7E}" type="pres">
      <dgm:prSet presAssocID="{37BA302B-13E0-4D85-81AC-3E310DF58D8B}" presName="Name56" presStyleLbl="parChTrans1D2" presStyleIdx="4" presStyleCnt="6"/>
      <dgm:spPr/>
      <dgm:t>
        <a:bodyPr/>
        <a:lstStyle/>
        <a:p>
          <a:endParaRPr lang="en-US"/>
        </a:p>
      </dgm:t>
    </dgm:pt>
    <dgm:pt modelId="{3717CE10-3AD3-48D4-AB94-7B1A98F0A299}" type="pres">
      <dgm:prSet presAssocID="{5312296B-471A-4D88-95D5-108AC6461BE7}" presName="text0" presStyleLbl="node1" presStyleIdx="5" presStyleCnt="7" custScaleX="118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860B0-D0CE-444D-81F6-7E218F8B23D4}" type="pres">
      <dgm:prSet presAssocID="{4A86F04A-E7E5-451C-9D25-F61DC5D51382}" presName="Name56" presStyleLbl="parChTrans1D2" presStyleIdx="5" presStyleCnt="6"/>
      <dgm:spPr/>
      <dgm:t>
        <a:bodyPr/>
        <a:lstStyle/>
        <a:p>
          <a:endParaRPr lang="en-US"/>
        </a:p>
      </dgm:t>
    </dgm:pt>
    <dgm:pt modelId="{C7B06803-8332-40DB-BEE0-3B104DD60F30}" type="pres">
      <dgm:prSet presAssocID="{0DC89FA0-9C09-49A8-955A-5C4DB1DFE70B}" presName="text0" presStyleLbl="node1" presStyleIdx="6" presStyleCnt="7" custScaleX="121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4BFF29-A256-4864-AE36-36E6CAD192DB}" type="presOf" srcId="{D40D17E2-A6AF-45CB-8C06-1D079041BD6A}" destId="{9699B76E-A44B-4488-8799-152EED8D077E}" srcOrd="0" destOrd="0" presId="urn:microsoft.com/office/officeart/2008/layout/RadialCluster"/>
    <dgm:cxn modelId="{9DE262BE-B9D0-407F-9C9E-B6036E43B4FF}" type="presOf" srcId="{24BD1861-23B1-400B-B1B8-9D8422A41AAE}" destId="{1CBE3B5C-42F6-4379-B105-50370556090A}" srcOrd="0" destOrd="0" presId="urn:microsoft.com/office/officeart/2008/layout/RadialCluster"/>
    <dgm:cxn modelId="{8521F697-1023-421B-A99A-2DB5B0D60E65}" type="presOf" srcId="{5312296B-471A-4D88-95D5-108AC6461BE7}" destId="{3717CE10-3AD3-48D4-AB94-7B1A98F0A299}" srcOrd="0" destOrd="0" presId="urn:microsoft.com/office/officeart/2008/layout/RadialCluster"/>
    <dgm:cxn modelId="{A048CDCE-A970-4D83-AABF-58C7F0545B53}" srcId="{B7B2C1FA-D381-4CC7-ACF0-406A3F17B74C}" destId="{0DC89FA0-9C09-49A8-955A-5C4DB1DFE70B}" srcOrd="5" destOrd="0" parTransId="{4A86F04A-E7E5-451C-9D25-F61DC5D51382}" sibTransId="{B5623455-66C1-42BF-B08E-1745C2557209}"/>
    <dgm:cxn modelId="{8A0222A8-B088-40D6-BD44-51EBBD31E4EF}" type="presOf" srcId="{8CE7ACC1-8F1B-459D-AB60-AB778D40C96F}" destId="{A689E9B4-F711-45F4-A247-C5362F7DC090}" srcOrd="0" destOrd="0" presId="urn:microsoft.com/office/officeart/2008/layout/RadialCluster"/>
    <dgm:cxn modelId="{7B424E2F-489E-4C02-9511-AE497380FEB4}" type="presOf" srcId="{19755A3C-F4B8-44FE-868D-40C2291EE967}" destId="{ED5181E0-FF5F-44F2-A727-BB5F3FC356E5}" srcOrd="0" destOrd="0" presId="urn:microsoft.com/office/officeart/2008/layout/RadialCluster"/>
    <dgm:cxn modelId="{8340820A-415F-4AC8-B31D-390DDDC08FE2}" type="presOf" srcId="{EA5AAED8-2131-4915-B801-A7898F0A7851}" destId="{BED7F3A1-C7B5-45A4-9949-631446C1B182}" srcOrd="0" destOrd="0" presId="urn:microsoft.com/office/officeart/2008/layout/RadialCluster"/>
    <dgm:cxn modelId="{C8F4C929-A56B-4E35-992F-300638B2C6ED}" srcId="{B7B2C1FA-D381-4CC7-ACF0-406A3F17B74C}" destId="{5312296B-471A-4D88-95D5-108AC6461BE7}" srcOrd="4" destOrd="0" parTransId="{37BA302B-13E0-4D85-81AC-3E310DF58D8B}" sibTransId="{7F5477B3-BD58-449D-847B-4B5BDBC2CB1C}"/>
    <dgm:cxn modelId="{9213B99D-2FA2-42AF-AB16-A85CB4A5F122}" type="presOf" srcId="{99637AD3-FA49-481A-BB75-7B4678842CAB}" destId="{201C8430-71DE-44DB-89D4-E477CD863C46}" srcOrd="0" destOrd="0" presId="urn:microsoft.com/office/officeart/2008/layout/RadialCluster"/>
    <dgm:cxn modelId="{3D851902-46B3-463D-8E50-8FED3BCAF7BE}" srcId="{0F6F3F6E-0E77-4B94-A551-BAFF9E2730FC}" destId="{B7B2C1FA-D381-4CC7-ACF0-406A3F17B74C}" srcOrd="0" destOrd="0" parTransId="{14359B2D-24AC-4913-8A9B-7E934B2607A1}" sibTransId="{58E5B829-D94D-4680-82E7-62062340AAF1}"/>
    <dgm:cxn modelId="{E68C3AA4-99B0-4B75-92F8-12727802A9BC}" type="presOf" srcId="{4A86F04A-E7E5-451C-9D25-F61DC5D51382}" destId="{3D6860B0-D0CE-444D-81F6-7E218F8B23D4}" srcOrd="0" destOrd="0" presId="urn:microsoft.com/office/officeart/2008/layout/RadialCluster"/>
    <dgm:cxn modelId="{347D711B-AC28-40A6-8416-2BD213D38B38}" srcId="{B7B2C1FA-D381-4CC7-ACF0-406A3F17B74C}" destId="{19755A3C-F4B8-44FE-868D-40C2291EE967}" srcOrd="0" destOrd="0" parTransId="{8CE7ACC1-8F1B-459D-AB60-AB778D40C96F}" sibTransId="{76943CD7-1101-4947-9066-F7DEF2F37224}"/>
    <dgm:cxn modelId="{F7602A48-01ED-42F3-AD7A-1E5EC78EA291}" srcId="{B7B2C1FA-D381-4CC7-ACF0-406A3F17B74C}" destId="{D40D17E2-A6AF-45CB-8C06-1D079041BD6A}" srcOrd="3" destOrd="0" parTransId="{81857235-C745-4DE1-BC59-B6A29D72E91A}" sibTransId="{A027CA0C-F15E-48E0-BA46-626D617588BC}"/>
    <dgm:cxn modelId="{680D1FEC-E050-4896-9166-7036A60CE606}" type="presOf" srcId="{B7B2C1FA-D381-4CC7-ACF0-406A3F17B74C}" destId="{C24832EC-B368-46A6-9482-1930A3AA6A50}" srcOrd="0" destOrd="0" presId="urn:microsoft.com/office/officeart/2008/layout/RadialCluster"/>
    <dgm:cxn modelId="{48E4D914-862E-4683-B86F-1CB8E8964A01}" srcId="{B7B2C1FA-D381-4CC7-ACF0-406A3F17B74C}" destId="{99637AD3-FA49-481A-BB75-7B4678842CAB}" srcOrd="2" destOrd="0" parTransId="{EA5AAED8-2131-4915-B801-A7898F0A7851}" sibTransId="{6935B139-F44E-4565-810E-DE39F09D3BBD}"/>
    <dgm:cxn modelId="{992FF7F9-0649-45B0-A221-3C0A2446FA62}" type="presOf" srcId="{0DC89FA0-9C09-49A8-955A-5C4DB1DFE70B}" destId="{C7B06803-8332-40DB-BEE0-3B104DD60F30}" srcOrd="0" destOrd="0" presId="urn:microsoft.com/office/officeart/2008/layout/RadialCluster"/>
    <dgm:cxn modelId="{286C7489-F8AE-4F89-89DF-9351DECE30AE}" type="presOf" srcId="{81857235-C745-4DE1-BC59-B6A29D72E91A}" destId="{5FCCA268-5C59-4488-8CFE-85D9186602D4}" srcOrd="0" destOrd="0" presId="urn:microsoft.com/office/officeart/2008/layout/RadialCluster"/>
    <dgm:cxn modelId="{CFF3AC0C-8941-4BAA-A284-E3B55D97711A}" type="presOf" srcId="{0F6F3F6E-0E77-4B94-A551-BAFF9E2730FC}" destId="{3AE33E53-07FF-46E2-97DB-289222B445D4}" srcOrd="0" destOrd="0" presId="urn:microsoft.com/office/officeart/2008/layout/RadialCluster"/>
    <dgm:cxn modelId="{D861BBDA-5413-4BFC-A2AA-623BE1F8507E}" srcId="{B7B2C1FA-D381-4CC7-ACF0-406A3F17B74C}" destId="{24BD1861-23B1-400B-B1B8-9D8422A41AAE}" srcOrd="1" destOrd="0" parTransId="{BCEC7A82-DD54-4B81-B45D-C97A8B0F8E44}" sibTransId="{71E671F4-22B5-478D-96EF-D32469D10E84}"/>
    <dgm:cxn modelId="{E49EA15D-2455-4562-B395-815D7E82D661}" type="presOf" srcId="{37BA302B-13E0-4D85-81AC-3E310DF58D8B}" destId="{7A86084B-3259-4969-AB6F-6C9176C19E7E}" srcOrd="0" destOrd="0" presId="urn:microsoft.com/office/officeart/2008/layout/RadialCluster"/>
    <dgm:cxn modelId="{8898B3B8-1210-4C79-9042-93428890152E}" type="presOf" srcId="{BCEC7A82-DD54-4B81-B45D-C97A8B0F8E44}" destId="{B8D19E27-31FF-4399-AF2D-667F1BC589B6}" srcOrd="0" destOrd="0" presId="urn:microsoft.com/office/officeart/2008/layout/RadialCluster"/>
    <dgm:cxn modelId="{317461DA-0A0A-4121-A6CD-BB023F9ACA73}" type="presParOf" srcId="{3AE33E53-07FF-46E2-97DB-289222B445D4}" destId="{712B5B5A-D843-4D2A-9F37-1C7D24E088A5}" srcOrd="0" destOrd="0" presId="urn:microsoft.com/office/officeart/2008/layout/RadialCluster"/>
    <dgm:cxn modelId="{67C8AABD-7CB4-422C-91A7-D4C61DB86339}" type="presParOf" srcId="{712B5B5A-D843-4D2A-9F37-1C7D24E088A5}" destId="{C24832EC-B368-46A6-9482-1930A3AA6A50}" srcOrd="0" destOrd="0" presId="urn:microsoft.com/office/officeart/2008/layout/RadialCluster"/>
    <dgm:cxn modelId="{9A983F84-5EE4-4E09-9563-203BA455BD31}" type="presParOf" srcId="{712B5B5A-D843-4D2A-9F37-1C7D24E088A5}" destId="{A689E9B4-F711-45F4-A247-C5362F7DC090}" srcOrd="1" destOrd="0" presId="urn:microsoft.com/office/officeart/2008/layout/RadialCluster"/>
    <dgm:cxn modelId="{A6935421-9374-4264-A836-05A493309010}" type="presParOf" srcId="{712B5B5A-D843-4D2A-9F37-1C7D24E088A5}" destId="{ED5181E0-FF5F-44F2-A727-BB5F3FC356E5}" srcOrd="2" destOrd="0" presId="urn:microsoft.com/office/officeart/2008/layout/RadialCluster"/>
    <dgm:cxn modelId="{58E2785D-A177-4C4C-A195-6C97C083B08E}" type="presParOf" srcId="{712B5B5A-D843-4D2A-9F37-1C7D24E088A5}" destId="{B8D19E27-31FF-4399-AF2D-667F1BC589B6}" srcOrd="3" destOrd="0" presId="urn:microsoft.com/office/officeart/2008/layout/RadialCluster"/>
    <dgm:cxn modelId="{B1F59389-6902-46C5-BB98-9A1F2DD5F72C}" type="presParOf" srcId="{712B5B5A-D843-4D2A-9F37-1C7D24E088A5}" destId="{1CBE3B5C-42F6-4379-B105-50370556090A}" srcOrd="4" destOrd="0" presId="urn:microsoft.com/office/officeart/2008/layout/RadialCluster"/>
    <dgm:cxn modelId="{4A533249-9454-4EFC-BBED-C5272C29A88F}" type="presParOf" srcId="{712B5B5A-D843-4D2A-9F37-1C7D24E088A5}" destId="{BED7F3A1-C7B5-45A4-9949-631446C1B182}" srcOrd="5" destOrd="0" presId="urn:microsoft.com/office/officeart/2008/layout/RadialCluster"/>
    <dgm:cxn modelId="{5B2A3FB8-0F89-4D2A-8D20-9BF8CC5E62E9}" type="presParOf" srcId="{712B5B5A-D843-4D2A-9F37-1C7D24E088A5}" destId="{201C8430-71DE-44DB-89D4-E477CD863C46}" srcOrd="6" destOrd="0" presId="urn:microsoft.com/office/officeart/2008/layout/RadialCluster"/>
    <dgm:cxn modelId="{75B40313-D5FA-4B74-A579-6B95BC1B7CAE}" type="presParOf" srcId="{712B5B5A-D843-4D2A-9F37-1C7D24E088A5}" destId="{5FCCA268-5C59-4488-8CFE-85D9186602D4}" srcOrd="7" destOrd="0" presId="urn:microsoft.com/office/officeart/2008/layout/RadialCluster"/>
    <dgm:cxn modelId="{88CC2C03-B07F-4EC9-BD59-6D8CBC28BA16}" type="presParOf" srcId="{712B5B5A-D843-4D2A-9F37-1C7D24E088A5}" destId="{9699B76E-A44B-4488-8799-152EED8D077E}" srcOrd="8" destOrd="0" presId="urn:microsoft.com/office/officeart/2008/layout/RadialCluster"/>
    <dgm:cxn modelId="{FEEA750B-DB84-40B8-9144-CF9BC814961F}" type="presParOf" srcId="{712B5B5A-D843-4D2A-9F37-1C7D24E088A5}" destId="{7A86084B-3259-4969-AB6F-6C9176C19E7E}" srcOrd="9" destOrd="0" presId="urn:microsoft.com/office/officeart/2008/layout/RadialCluster"/>
    <dgm:cxn modelId="{84839F7A-2C17-4F91-9D85-C082EF64EF84}" type="presParOf" srcId="{712B5B5A-D843-4D2A-9F37-1C7D24E088A5}" destId="{3717CE10-3AD3-48D4-AB94-7B1A98F0A299}" srcOrd="10" destOrd="0" presId="urn:microsoft.com/office/officeart/2008/layout/RadialCluster"/>
    <dgm:cxn modelId="{66CF615D-1F70-47F3-96B1-F8F4D9B38A9C}" type="presParOf" srcId="{712B5B5A-D843-4D2A-9F37-1C7D24E088A5}" destId="{3D6860B0-D0CE-444D-81F6-7E218F8B23D4}" srcOrd="11" destOrd="0" presId="urn:microsoft.com/office/officeart/2008/layout/RadialCluster"/>
    <dgm:cxn modelId="{134C4A64-B00B-4DC5-BAFC-B7E8586B214D}" type="presParOf" srcId="{712B5B5A-D843-4D2A-9F37-1C7D24E088A5}" destId="{C7B06803-8332-40DB-BEE0-3B104DD60F30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39E625-56C2-4064-9D41-C79C69D47DA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2E95B6DF-73F9-47DA-866D-F4E6A3842940}">
      <dgm:prSet phldrT="[Text]" custT="1"/>
      <dgm:spPr/>
      <dgm:t>
        <a:bodyPr/>
        <a:lstStyle/>
        <a:p>
          <a:r>
            <a:rPr lang="x-none" sz="1800" b="1" dirty="0" smtClean="0"/>
            <a:t>Заједничко за сва три </a:t>
          </a:r>
          <a:r>
            <a:rPr lang="x-none" sz="1800" b="1" smtClean="0"/>
            <a:t>нивоа насиља</a:t>
          </a:r>
          <a:endParaRPr lang="x-none" sz="1800" b="1" dirty="0" smtClean="0"/>
        </a:p>
      </dgm:t>
    </dgm:pt>
    <dgm:pt modelId="{59E39EBD-D41F-49E0-9DCC-2A5C7C3D2A24}" type="parTrans" cxnId="{5EFFE567-21C6-4B7A-B670-0F3BE36C7CC7}">
      <dgm:prSet/>
      <dgm:spPr/>
      <dgm:t>
        <a:bodyPr/>
        <a:lstStyle/>
        <a:p>
          <a:endParaRPr lang="sr-Latn-CS"/>
        </a:p>
      </dgm:t>
    </dgm:pt>
    <dgm:pt modelId="{BBF13B58-B10F-4928-944D-6993D6BE7384}" type="sibTrans" cxnId="{5EFFE567-21C6-4B7A-B670-0F3BE36C7CC7}">
      <dgm:prSet/>
      <dgm:spPr/>
      <dgm:t>
        <a:bodyPr/>
        <a:lstStyle/>
        <a:p>
          <a:endParaRPr lang="sr-Latn-CS"/>
        </a:p>
      </dgm:t>
    </dgm:pt>
    <dgm:pt modelId="{BA6DD7B4-69AC-4F80-B42E-35A9CF3EE43E}">
      <dgm:prSet phldrT="[Text]"/>
      <dgm:spPr/>
      <dgm:t>
        <a:bodyPr/>
        <a:lstStyle/>
        <a:p>
          <a:r>
            <a:rPr lang="sr-Cyrl-CS" b="0" dirty="0" smtClean="0">
              <a:solidFill>
                <a:schemeClr val="bg1"/>
              </a:solidFill>
            </a:rPr>
            <a:t>одељењски старешина, наставник, </a:t>
          </a:r>
          <a:endParaRPr lang="sr-Latn-CS" b="0" dirty="0">
            <a:solidFill>
              <a:schemeClr val="bg1"/>
            </a:solidFill>
          </a:endParaRPr>
        </a:p>
      </dgm:t>
    </dgm:pt>
    <dgm:pt modelId="{69B84E85-B5C6-4484-BB6E-659D3A186D7B}" type="parTrans" cxnId="{3FB03B4B-B0B4-4F56-A36D-57C7DBFCCA1E}">
      <dgm:prSet/>
      <dgm:spPr/>
      <dgm:t>
        <a:bodyPr/>
        <a:lstStyle/>
        <a:p>
          <a:endParaRPr lang="sr-Latn-CS"/>
        </a:p>
      </dgm:t>
    </dgm:pt>
    <dgm:pt modelId="{AF5D4C2B-55B3-4613-9653-F05FC4B51B4E}" type="sibTrans" cxnId="{3FB03B4B-B0B4-4F56-A36D-57C7DBFCCA1E}">
      <dgm:prSet/>
      <dgm:spPr/>
      <dgm:t>
        <a:bodyPr/>
        <a:lstStyle/>
        <a:p>
          <a:endParaRPr lang="sr-Latn-CS"/>
        </a:p>
      </dgm:t>
    </dgm:pt>
    <dgm:pt modelId="{F3F76958-D29C-4228-8868-44F025268DBA}">
      <dgm:prSet phldrT="[Text]"/>
      <dgm:spPr/>
      <dgm:t>
        <a:bodyPr/>
        <a:lstStyle/>
        <a:p>
          <a:r>
            <a:rPr lang="sr-Cyrl-CS" b="0" dirty="0" smtClean="0">
              <a:solidFill>
                <a:schemeClr val="bg1"/>
              </a:solidFill>
            </a:rPr>
            <a:t>са одељењском заједницом, групом деце/ученика</a:t>
          </a:r>
        </a:p>
        <a:p>
          <a:r>
            <a:rPr lang="sr-Cyrl-CS" b="0" dirty="0" smtClean="0">
              <a:solidFill>
                <a:schemeClr val="bg1"/>
              </a:solidFill>
            </a:rPr>
            <a:t> и индивидуално</a:t>
          </a:r>
          <a:endParaRPr lang="sr-Latn-CS" b="0" dirty="0">
            <a:solidFill>
              <a:schemeClr val="bg1"/>
            </a:solidFill>
          </a:endParaRPr>
        </a:p>
      </dgm:t>
    </dgm:pt>
    <dgm:pt modelId="{65855363-4FB0-4A6A-852F-115B6A3C9EEE}" type="parTrans" cxnId="{2E614D45-C877-47B2-A8B1-FCCA909A079F}">
      <dgm:prSet/>
      <dgm:spPr/>
      <dgm:t>
        <a:bodyPr/>
        <a:lstStyle/>
        <a:p>
          <a:endParaRPr lang="sr-Latn-CS"/>
        </a:p>
      </dgm:t>
    </dgm:pt>
    <dgm:pt modelId="{EB416F25-33BD-41D2-8C8B-0ADD3E6AF25A}" type="sibTrans" cxnId="{2E614D45-C877-47B2-A8B1-FCCA909A079F}">
      <dgm:prSet/>
      <dgm:spPr/>
      <dgm:t>
        <a:bodyPr/>
        <a:lstStyle/>
        <a:p>
          <a:endParaRPr lang="sr-Latn-CS"/>
        </a:p>
      </dgm:t>
    </dgm:pt>
    <dgm:pt modelId="{F1B5070D-D150-448F-A416-2AF3EB292539}">
      <dgm:prSet phldrT="[Text]"/>
      <dgm:spPr/>
      <dgm:t>
        <a:bodyPr/>
        <a:lstStyle/>
        <a:p>
          <a:r>
            <a:rPr lang="sr-Cyrl-CS" b="1" dirty="0" smtClean="0">
              <a:solidFill>
                <a:srgbClr val="C00000"/>
              </a:solidFill>
            </a:rPr>
            <a:t>обавезно  учешће родитеља</a:t>
          </a:r>
          <a:endParaRPr lang="sr-Latn-CS" b="1" dirty="0">
            <a:solidFill>
              <a:srgbClr val="C00000"/>
            </a:solidFill>
          </a:endParaRPr>
        </a:p>
      </dgm:t>
    </dgm:pt>
    <dgm:pt modelId="{8006E45A-D038-410E-8126-E4C3B2732E43}" type="parTrans" cxnId="{AFD4005B-274A-4659-9DAC-FEAB007BE5FE}">
      <dgm:prSet/>
      <dgm:spPr/>
      <dgm:t>
        <a:bodyPr/>
        <a:lstStyle/>
        <a:p>
          <a:endParaRPr lang="sr-Latn-CS"/>
        </a:p>
      </dgm:t>
    </dgm:pt>
    <dgm:pt modelId="{9A414F4A-DD85-481F-AF8A-398020F0A562}" type="sibTrans" cxnId="{AFD4005B-274A-4659-9DAC-FEAB007BE5FE}">
      <dgm:prSet/>
      <dgm:spPr/>
      <dgm:t>
        <a:bodyPr/>
        <a:lstStyle/>
        <a:p>
          <a:endParaRPr lang="sr-Latn-CS"/>
        </a:p>
      </dgm:t>
    </dgm:pt>
    <dgm:pt modelId="{72AB94F6-8891-4879-B086-E3A94DE08EE0}" type="pres">
      <dgm:prSet presAssocID="{A039E625-56C2-4064-9D41-C79C69D47DA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1CC751-A6C7-48EF-BF95-E782CE49B08E}" type="pres">
      <dgm:prSet presAssocID="{2E95B6DF-73F9-47DA-866D-F4E6A3842940}" presName="root1" presStyleCnt="0"/>
      <dgm:spPr/>
    </dgm:pt>
    <dgm:pt modelId="{FE48F765-0862-4536-BB7C-4A198C1D5C5C}" type="pres">
      <dgm:prSet presAssocID="{2E95B6DF-73F9-47DA-866D-F4E6A3842940}" presName="LevelOneTextNode" presStyleLbl="node0" presStyleIdx="0" presStyleCnt="1" custAng="5400000" custScaleX="110046" custScaleY="49492" custLinFactX="-51460" custLinFactNeighborX="-100000" custLinFactNeighborY="1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670D97-42DF-4545-AED6-B1DE52A5B0E7}" type="pres">
      <dgm:prSet presAssocID="{2E95B6DF-73F9-47DA-866D-F4E6A3842940}" presName="level2hierChild" presStyleCnt="0"/>
      <dgm:spPr/>
    </dgm:pt>
    <dgm:pt modelId="{C2F566BB-AD53-4168-A6E8-382FCCF8D129}" type="pres">
      <dgm:prSet presAssocID="{69B84E85-B5C6-4484-BB6E-659D3A186D7B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0C235C9A-A636-4791-9E18-C6F400D92DC9}" type="pres">
      <dgm:prSet presAssocID="{69B84E85-B5C6-4484-BB6E-659D3A186D7B}" presName="connTx" presStyleLbl="parChTrans1D2" presStyleIdx="0" presStyleCnt="3"/>
      <dgm:spPr/>
      <dgm:t>
        <a:bodyPr/>
        <a:lstStyle/>
        <a:p>
          <a:endParaRPr lang="en-US"/>
        </a:p>
      </dgm:t>
    </dgm:pt>
    <dgm:pt modelId="{BC68A7C2-FBC5-4339-84BB-0F2C801C007D}" type="pres">
      <dgm:prSet presAssocID="{BA6DD7B4-69AC-4F80-B42E-35A9CF3EE43E}" presName="root2" presStyleCnt="0"/>
      <dgm:spPr/>
    </dgm:pt>
    <dgm:pt modelId="{24B28F98-1B44-4000-937F-B447BA9B6368}" type="pres">
      <dgm:prSet presAssocID="{BA6DD7B4-69AC-4F80-B42E-35A9CF3EE43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88AF97-1021-402F-A960-261ABC76C3C6}" type="pres">
      <dgm:prSet presAssocID="{BA6DD7B4-69AC-4F80-B42E-35A9CF3EE43E}" presName="level3hierChild" presStyleCnt="0"/>
      <dgm:spPr/>
    </dgm:pt>
    <dgm:pt modelId="{4CA58ED4-6F1F-4AF9-B5AD-894D13530CA8}" type="pres">
      <dgm:prSet presAssocID="{65855363-4FB0-4A6A-852F-115B6A3C9EEE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4850DA71-5E54-456E-B588-C3829809BC23}" type="pres">
      <dgm:prSet presAssocID="{65855363-4FB0-4A6A-852F-115B6A3C9EEE}" presName="connTx" presStyleLbl="parChTrans1D2" presStyleIdx="1" presStyleCnt="3"/>
      <dgm:spPr/>
      <dgm:t>
        <a:bodyPr/>
        <a:lstStyle/>
        <a:p>
          <a:endParaRPr lang="en-US"/>
        </a:p>
      </dgm:t>
    </dgm:pt>
    <dgm:pt modelId="{3EBB17FE-1A09-4BB5-B706-E5A3E9EE9AD2}" type="pres">
      <dgm:prSet presAssocID="{F3F76958-D29C-4228-8868-44F025268DBA}" presName="root2" presStyleCnt="0"/>
      <dgm:spPr/>
    </dgm:pt>
    <dgm:pt modelId="{87895E2D-7DF3-427D-8BC4-97C5BA04BA9C}" type="pres">
      <dgm:prSet presAssocID="{F3F76958-D29C-4228-8868-44F025268DB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62157D-8686-4588-A1A2-C33638D1559C}" type="pres">
      <dgm:prSet presAssocID="{F3F76958-D29C-4228-8868-44F025268DBA}" presName="level3hierChild" presStyleCnt="0"/>
      <dgm:spPr/>
    </dgm:pt>
    <dgm:pt modelId="{E2B116FA-A7F4-472C-A5C7-F6B2F311BB17}" type="pres">
      <dgm:prSet presAssocID="{8006E45A-D038-410E-8126-E4C3B2732E43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E5011DE0-EB5E-4276-BDE5-F34BCAF2D682}" type="pres">
      <dgm:prSet presAssocID="{8006E45A-D038-410E-8126-E4C3B2732E43}" presName="connTx" presStyleLbl="parChTrans1D2" presStyleIdx="2" presStyleCnt="3"/>
      <dgm:spPr/>
      <dgm:t>
        <a:bodyPr/>
        <a:lstStyle/>
        <a:p>
          <a:endParaRPr lang="en-US"/>
        </a:p>
      </dgm:t>
    </dgm:pt>
    <dgm:pt modelId="{72892B2A-3D34-4952-B054-AA23D0BF27AB}" type="pres">
      <dgm:prSet presAssocID="{F1B5070D-D150-448F-A416-2AF3EB292539}" presName="root2" presStyleCnt="0"/>
      <dgm:spPr/>
    </dgm:pt>
    <dgm:pt modelId="{90EDA342-5FAE-45DB-B32D-9A5C84805364}" type="pres">
      <dgm:prSet presAssocID="{F1B5070D-D150-448F-A416-2AF3EB29253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BF65F1-95E7-4DBA-ACBF-70F1027142CC}" type="pres">
      <dgm:prSet presAssocID="{F1B5070D-D150-448F-A416-2AF3EB292539}" presName="level3hierChild" presStyleCnt="0"/>
      <dgm:spPr/>
    </dgm:pt>
  </dgm:ptLst>
  <dgm:cxnLst>
    <dgm:cxn modelId="{2E614D45-C877-47B2-A8B1-FCCA909A079F}" srcId="{2E95B6DF-73F9-47DA-866D-F4E6A3842940}" destId="{F3F76958-D29C-4228-8868-44F025268DBA}" srcOrd="1" destOrd="0" parTransId="{65855363-4FB0-4A6A-852F-115B6A3C9EEE}" sibTransId="{EB416F25-33BD-41D2-8C8B-0ADD3E6AF25A}"/>
    <dgm:cxn modelId="{1D61F74C-1FEE-420C-8E45-7DEA293AF4DD}" type="presOf" srcId="{8006E45A-D038-410E-8126-E4C3B2732E43}" destId="{E2B116FA-A7F4-472C-A5C7-F6B2F311BB17}" srcOrd="0" destOrd="0" presId="urn:microsoft.com/office/officeart/2008/layout/HorizontalMultiLevelHierarchy"/>
    <dgm:cxn modelId="{5EFFE567-21C6-4B7A-B670-0F3BE36C7CC7}" srcId="{A039E625-56C2-4064-9D41-C79C69D47DA3}" destId="{2E95B6DF-73F9-47DA-866D-F4E6A3842940}" srcOrd="0" destOrd="0" parTransId="{59E39EBD-D41F-49E0-9DCC-2A5C7C3D2A24}" sibTransId="{BBF13B58-B10F-4928-944D-6993D6BE7384}"/>
    <dgm:cxn modelId="{9F6BD888-8B77-4AE6-BCCC-20F5565836EE}" type="presOf" srcId="{69B84E85-B5C6-4484-BB6E-659D3A186D7B}" destId="{C2F566BB-AD53-4168-A6E8-382FCCF8D129}" srcOrd="0" destOrd="0" presId="urn:microsoft.com/office/officeart/2008/layout/HorizontalMultiLevelHierarchy"/>
    <dgm:cxn modelId="{55839768-2845-42C2-8E8D-01F39A766A31}" type="presOf" srcId="{F3F76958-D29C-4228-8868-44F025268DBA}" destId="{87895E2D-7DF3-427D-8BC4-97C5BA04BA9C}" srcOrd="0" destOrd="0" presId="urn:microsoft.com/office/officeart/2008/layout/HorizontalMultiLevelHierarchy"/>
    <dgm:cxn modelId="{3FB03B4B-B0B4-4F56-A36D-57C7DBFCCA1E}" srcId="{2E95B6DF-73F9-47DA-866D-F4E6A3842940}" destId="{BA6DD7B4-69AC-4F80-B42E-35A9CF3EE43E}" srcOrd="0" destOrd="0" parTransId="{69B84E85-B5C6-4484-BB6E-659D3A186D7B}" sibTransId="{AF5D4C2B-55B3-4613-9653-F05FC4B51B4E}"/>
    <dgm:cxn modelId="{E5827EA3-FEDF-4D53-A6FB-D899E1BCFB7F}" type="presOf" srcId="{65855363-4FB0-4A6A-852F-115B6A3C9EEE}" destId="{4850DA71-5E54-456E-B588-C3829809BC23}" srcOrd="1" destOrd="0" presId="urn:microsoft.com/office/officeart/2008/layout/HorizontalMultiLevelHierarchy"/>
    <dgm:cxn modelId="{FDA8FEEF-12CE-45C9-AB95-08D226FA640A}" type="presOf" srcId="{A039E625-56C2-4064-9D41-C79C69D47DA3}" destId="{72AB94F6-8891-4879-B086-E3A94DE08EE0}" srcOrd="0" destOrd="0" presId="urn:microsoft.com/office/officeart/2008/layout/HorizontalMultiLevelHierarchy"/>
    <dgm:cxn modelId="{0EF5B797-0E5F-4213-9F86-F9C5D5E18EBE}" type="presOf" srcId="{BA6DD7B4-69AC-4F80-B42E-35A9CF3EE43E}" destId="{24B28F98-1B44-4000-937F-B447BA9B6368}" srcOrd="0" destOrd="0" presId="urn:microsoft.com/office/officeart/2008/layout/HorizontalMultiLevelHierarchy"/>
    <dgm:cxn modelId="{6318381B-D60E-4164-9B74-56024C0D4630}" type="presOf" srcId="{69B84E85-B5C6-4484-BB6E-659D3A186D7B}" destId="{0C235C9A-A636-4791-9E18-C6F400D92DC9}" srcOrd="1" destOrd="0" presId="urn:microsoft.com/office/officeart/2008/layout/HorizontalMultiLevelHierarchy"/>
    <dgm:cxn modelId="{8E3170B1-9428-43FC-AC15-19B58DB8DE36}" type="presOf" srcId="{8006E45A-D038-410E-8126-E4C3B2732E43}" destId="{E5011DE0-EB5E-4276-BDE5-F34BCAF2D682}" srcOrd="1" destOrd="0" presId="urn:microsoft.com/office/officeart/2008/layout/HorizontalMultiLevelHierarchy"/>
    <dgm:cxn modelId="{AFD4005B-274A-4659-9DAC-FEAB007BE5FE}" srcId="{2E95B6DF-73F9-47DA-866D-F4E6A3842940}" destId="{F1B5070D-D150-448F-A416-2AF3EB292539}" srcOrd="2" destOrd="0" parTransId="{8006E45A-D038-410E-8126-E4C3B2732E43}" sibTransId="{9A414F4A-DD85-481F-AF8A-398020F0A562}"/>
    <dgm:cxn modelId="{CE912D18-5999-4825-866F-FF541DB3F688}" type="presOf" srcId="{65855363-4FB0-4A6A-852F-115B6A3C9EEE}" destId="{4CA58ED4-6F1F-4AF9-B5AD-894D13530CA8}" srcOrd="0" destOrd="0" presId="urn:microsoft.com/office/officeart/2008/layout/HorizontalMultiLevelHierarchy"/>
    <dgm:cxn modelId="{66E36636-C7FE-415D-B9F0-3BA732AF5084}" type="presOf" srcId="{F1B5070D-D150-448F-A416-2AF3EB292539}" destId="{90EDA342-5FAE-45DB-B32D-9A5C84805364}" srcOrd="0" destOrd="0" presId="urn:microsoft.com/office/officeart/2008/layout/HorizontalMultiLevelHierarchy"/>
    <dgm:cxn modelId="{E2B70882-F652-41B3-8A47-8E569C81B180}" type="presOf" srcId="{2E95B6DF-73F9-47DA-866D-F4E6A3842940}" destId="{FE48F765-0862-4536-BB7C-4A198C1D5C5C}" srcOrd="0" destOrd="0" presId="urn:microsoft.com/office/officeart/2008/layout/HorizontalMultiLevelHierarchy"/>
    <dgm:cxn modelId="{9716813B-5DAD-46ED-B33F-1B6C13AEA172}" type="presParOf" srcId="{72AB94F6-8891-4879-B086-E3A94DE08EE0}" destId="{BB1CC751-A6C7-48EF-BF95-E782CE49B08E}" srcOrd="0" destOrd="0" presId="urn:microsoft.com/office/officeart/2008/layout/HorizontalMultiLevelHierarchy"/>
    <dgm:cxn modelId="{D69FD59E-392F-4A00-86B8-29A2C82AA09F}" type="presParOf" srcId="{BB1CC751-A6C7-48EF-BF95-E782CE49B08E}" destId="{FE48F765-0862-4536-BB7C-4A198C1D5C5C}" srcOrd="0" destOrd="0" presId="urn:microsoft.com/office/officeart/2008/layout/HorizontalMultiLevelHierarchy"/>
    <dgm:cxn modelId="{5CCBC9D0-BFCD-4B30-AF47-B6A27394049B}" type="presParOf" srcId="{BB1CC751-A6C7-48EF-BF95-E782CE49B08E}" destId="{1B670D97-42DF-4545-AED6-B1DE52A5B0E7}" srcOrd="1" destOrd="0" presId="urn:microsoft.com/office/officeart/2008/layout/HorizontalMultiLevelHierarchy"/>
    <dgm:cxn modelId="{C806F0A7-4423-4861-A25C-FFCAF48923B5}" type="presParOf" srcId="{1B670D97-42DF-4545-AED6-B1DE52A5B0E7}" destId="{C2F566BB-AD53-4168-A6E8-382FCCF8D129}" srcOrd="0" destOrd="0" presId="urn:microsoft.com/office/officeart/2008/layout/HorizontalMultiLevelHierarchy"/>
    <dgm:cxn modelId="{9481E3C4-F3DE-4DA1-A68C-55D52FB9D88D}" type="presParOf" srcId="{C2F566BB-AD53-4168-A6E8-382FCCF8D129}" destId="{0C235C9A-A636-4791-9E18-C6F400D92DC9}" srcOrd="0" destOrd="0" presId="urn:microsoft.com/office/officeart/2008/layout/HorizontalMultiLevelHierarchy"/>
    <dgm:cxn modelId="{20221AA6-E459-4284-A27E-FA61BC0E72DB}" type="presParOf" srcId="{1B670D97-42DF-4545-AED6-B1DE52A5B0E7}" destId="{BC68A7C2-FBC5-4339-84BB-0F2C801C007D}" srcOrd="1" destOrd="0" presId="urn:microsoft.com/office/officeart/2008/layout/HorizontalMultiLevelHierarchy"/>
    <dgm:cxn modelId="{A116976F-56BE-4D4B-9D6C-1E99E06301DF}" type="presParOf" srcId="{BC68A7C2-FBC5-4339-84BB-0F2C801C007D}" destId="{24B28F98-1B44-4000-937F-B447BA9B6368}" srcOrd="0" destOrd="0" presId="urn:microsoft.com/office/officeart/2008/layout/HorizontalMultiLevelHierarchy"/>
    <dgm:cxn modelId="{0743026D-96CB-4569-AD79-6BFC876538CD}" type="presParOf" srcId="{BC68A7C2-FBC5-4339-84BB-0F2C801C007D}" destId="{A888AF97-1021-402F-A960-261ABC76C3C6}" srcOrd="1" destOrd="0" presId="urn:microsoft.com/office/officeart/2008/layout/HorizontalMultiLevelHierarchy"/>
    <dgm:cxn modelId="{24907017-5281-4EF3-A1A8-4445B4AFDF0F}" type="presParOf" srcId="{1B670D97-42DF-4545-AED6-B1DE52A5B0E7}" destId="{4CA58ED4-6F1F-4AF9-B5AD-894D13530CA8}" srcOrd="2" destOrd="0" presId="urn:microsoft.com/office/officeart/2008/layout/HorizontalMultiLevelHierarchy"/>
    <dgm:cxn modelId="{EC9C1A71-B76C-4A74-A189-2E56B13FE3D9}" type="presParOf" srcId="{4CA58ED4-6F1F-4AF9-B5AD-894D13530CA8}" destId="{4850DA71-5E54-456E-B588-C3829809BC23}" srcOrd="0" destOrd="0" presId="urn:microsoft.com/office/officeart/2008/layout/HorizontalMultiLevelHierarchy"/>
    <dgm:cxn modelId="{76901764-F7CE-4FD0-85A2-46DC145C49D1}" type="presParOf" srcId="{1B670D97-42DF-4545-AED6-B1DE52A5B0E7}" destId="{3EBB17FE-1A09-4BB5-B706-E5A3E9EE9AD2}" srcOrd="3" destOrd="0" presId="urn:microsoft.com/office/officeart/2008/layout/HorizontalMultiLevelHierarchy"/>
    <dgm:cxn modelId="{C3CB418B-4238-4FF6-B62B-A3D3A691D1DD}" type="presParOf" srcId="{3EBB17FE-1A09-4BB5-B706-E5A3E9EE9AD2}" destId="{87895E2D-7DF3-427D-8BC4-97C5BA04BA9C}" srcOrd="0" destOrd="0" presId="urn:microsoft.com/office/officeart/2008/layout/HorizontalMultiLevelHierarchy"/>
    <dgm:cxn modelId="{9E83F198-7534-4C90-ADA1-0567474FFE73}" type="presParOf" srcId="{3EBB17FE-1A09-4BB5-B706-E5A3E9EE9AD2}" destId="{B962157D-8686-4588-A1A2-C33638D1559C}" srcOrd="1" destOrd="0" presId="urn:microsoft.com/office/officeart/2008/layout/HorizontalMultiLevelHierarchy"/>
    <dgm:cxn modelId="{2E81F288-DD54-43BF-8C3E-9112E514EA35}" type="presParOf" srcId="{1B670D97-42DF-4545-AED6-B1DE52A5B0E7}" destId="{E2B116FA-A7F4-472C-A5C7-F6B2F311BB17}" srcOrd="4" destOrd="0" presId="urn:microsoft.com/office/officeart/2008/layout/HorizontalMultiLevelHierarchy"/>
    <dgm:cxn modelId="{95C8D339-58D6-4B21-84F4-F4A720E95A72}" type="presParOf" srcId="{E2B116FA-A7F4-472C-A5C7-F6B2F311BB17}" destId="{E5011DE0-EB5E-4276-BDE5-F34BCAF2D682}" srcOrd="0" destOrd="0" presId="urn:microsoft.com/office/officeart/2008/layout/HorizontalMultiLevelHierarchy"/>
    <dgm:cxn modelId="{7CA0B4C0-3FA1-4051-967B-A70E807D89B3}" type="presParOf" srcId="{1B670D97-42DF-4545-AED6-B1DE52A5B0E7}" destId="{72892B2A-3D34-4952-B054-AA23D0BF27AB}" srcOrd="5" destOrd="0" presId="urn:microsoft.com/office/officeart/2008/layout/HorizontalMultiLevelHierarchy"/>
    <dgm:cxn modelId="{36679CB2-6790-4428-BE7F-834A7C77DEE9}" type="presParOf" srcId="{72892B2A-3D34-4952-B054-AA23D0BF27AB}" destId="{90EDA342-5FAE-45DB-B32D-9A5C84805364}" srcOrd="0" destOrd="0" presId="urn:microsoft.com/office/officeart/2008/layout/HorizontalMultiLevelHierarchy"/>
    <dgm:cxn modelId="{97D85A62-3B9D-4C6E-8A35-EE9C636CFE3B}" type="presParOf" srcId="{72892B2A-3D34-4952-B054-AA23D0BF27AB}" destId="{54BF65F1-95E7-4DBA-ACBF-70F1027142C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D6F4BC-F82E-4EA7-920A-D0A0581D813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B55E8D99-2B8C-471A-8D66-1B3BB4687A16}">
      <dgm:prSet phldrT="[Text]" custT="1"/>
      <dgm:spPr/>
      <dgm:t>
        <a:bodyPr/>
        <a:lstStyle/>
        <a:p>
          <a:endParaRPr lang="sr-Cyrl-CS" sz="4000" b="1" dirty="0" smtClean="0">
            <a:solidFill>
              <a:schemeClr val="bg1"/>
            </a:solidFill>
          </a:endParaRPr>
        </a:p>
        <a:p>
          <a:r>
            <a:rPr lang="sr-Cyrl-CS" sz="4000" b="0" dirty="0" smtClean="0">
              <a:solidFill>
                <a:schemeClr val="bg1"/>
              </a:solidFill>
            </a:rPr>
            <a:t>други ниво</a:t>
          </a:r>
        </a:p>
        <a:p>
          <a:r>
            <a:rPr lang="sr-Cyrl-CS" sz="4000" b="1" dirty="0" smtClean="0">
              <a:solidFill>
                <a:srgbClr val="002060"/>
              </a:solidFill>
            </a:rPr>
            <a:t> </a:t>
          </a:r>
          <a:endParaRPr lang="sr-Latn-CS" sz="4000" dirty="0"/>
        </a:p>
      </dgm:t>
    </dgm:pt>
    <dgm:pt modelId="{C2BB2ECE-F1CB-4958-85A9-A4920EF69EBC}" type="parTrans" cxnId="{F61D680D-F268-49E7-98D7-FA577F165BAE}">
      <dgm:prSet/>
      <dgm:spPr/>
      <dgm:t>
        <a:bodyPr/>
        <a:lstStyle/>
        <a:p>
          <a:endParaRPr lang="sr-Latn-CS"/>
        </a:p>
      </dgm:t>
    </dgm:pt>
    <dgm:pt modelId="{3ADA39C3-C8EA-46F5-80DB-00E39914688D}" type="sibTrans" cxnId="{F61D680D-F268-49E7-98D7-FA577F165BAE}">
      <dgm:prSet/>
      <dgm:spPr/>
      <dgm:t>
        <a:bodyPr/>
        <a:lstStyle/>
        <a:p>
          <a:endParaRPr lang="sr-Latn-CS"/>
        </a:p>
      </dgm:t>
    </dgm:pt>
    <dgm:pt modelId="{E54622B8-0D2A-475B-B87B-9AE9B583203B}">
      <dgm:prSet phldrT="[Text]" custT="1"/>
      <dgm:spPr/>
      <dgm:t>
        <a:bodyPr/>
        <a:lstStyle/>
        <a:p>
          <a:r>
            <a:rPr lang="sr-Cyrl-CS" sz="2000" b="1" dirty="0" smtClean="0">
              <a:solidFill>
                <a:srgbClr val="002060"/>
              </a:solidFill>
            </a:rPr>
            <a:t>активности из првог нивоа</a:t>
          </a:r>
          <a:endParaRPr lang="sr-Latn-CS" sz="2000" dirty="0"/>
        </a:p>
      </dgm:t>
    </dgm:pt>
    <dgm:pt modelId="{BE4500B1-75B0-4B05-BF3A-8E6467F3340F}" type="parTrans" cxnId="{A1354CF3-DB29-4381-8B5F-A7A7BCB9DB4D}">
      <dgm:prSet/>
      <dgm:spPr/>
      <dgm:t>
        <a:bodyPr/>
        <a:lstStyle/>
        <a:p>
          <a:endParaRPr lang="sr-Latn-CS"/>
        </a:p>
      </dgm:t>
    </dgm:pt>
    <dgm:pt modelId="{F0AF8B8A-6A1C-4020-8020-CB1617CC851A}" type="sibTrans" cxnId="{A1354CF3-DB29-4381-8B5F-A7A7BCB9DB4D}">
      <dgm:prSet/>
      <dgm:spPr/>
      <dgm:t>
        <a:bodyPr/>
        <a:lstStyle/>
        <a:p>
          <a:endParaRPr lang="sr-Latn-CS"/>
        </a:p>
      </dgm:t>
    </dgm:pt>
    <dgm:pt modelId="{9ED59E23-110D-4D4D-9A5D-9A47AAFEF704}">
      <dgm:prSet phldrT="[Text]" custT="1"/>
      <dgm:spPr/>
      <dgm:t>
        <a:bodyPr/>
        <a:lstStyle/>
        <a:p>
          <a:r>
            <a:rPr lang="sr-Cyrl-CS" sz="2000" b="1" dirty="0" smtClean="0">
              <a:solidFill>
                <a:srgbClr val="002060"/>
              </a:solidFill>
            </a:rPr>
            <a:t>ангажована унутрашња заштитна мрежа</a:t>
          </a:r>
          <a:endParaRPr lang="sr-Latn-CS" sz="2000" dirty="0"/>
        </a:p>
      </dgm:t>
    </dgm:pt>
    <dgm:pt modelId="{02B63547-6D99-453E-9A8B-25E06E2B5884}" type="parTrans" cxnId="{38F2C7AA-6E5C-4B6A-B77E-121074979033}">
      <dgm:prSet/>
      <dgm:spPr/>
      <dgm:t>
        <a:bodyPr/>
        <a:lstStyle/>
        <a:p>
          <a:endParaRPr lang="sr-Latn-CS"/>
        </a:p>
      </dgm:t>
    </dgm:pt>
    <dgm:pt modelId="{BE6BF959-58B2-46A6-9200-9CE137CF4AB8}" type="sibTrans" cxnId="{38F2C7AA-6E5C-4B6A-B77E-121074979033}">
      <dgm:prSet/>
      <dgm:spPr/>
      <dgm:t>
        <a:bodyPr/>
        <a:lstStyle/>
        <a:p>
          <a:endParaRPr lang="sr-Latn-CS"/>
        </a:p>
      </dgm:t>
    </dgm:pt>
    <dgm:pt modelId="{18C7A0EE-ACE1-4BF0-AC5F-BD9869D4B45D}">
      <dgm:prSet phldrT="[Text]" custT="1"/>
      <dgm:spPr/>
      <dgm:t>
        <a:bodyPr/>
        <a:lstStyle/>
        <a:p>
          <a:r>
            <a:rPr lang="sr-Cyrl-CS" sz="4000" b="0" dirty="0" smtClean="0">
              <a:solidFill>
                <a:schemeClr val="bg1"/>
              </a:solidFill>
            </a:rPr>
            <a:t>трећи ниво</a:t>
          </a:r>
          <a:endParaRPr lang="sr-Latn-CS" sz="4000" b="0" dirty="0">
            <a:solidFill>
              <a:schemeClr val="bg1"/>
            </a:solidFill>
          </a:endParaRPr>
        </a:p>
      </dgm:t>
    </dgm:pt>
    <dgm:pt modelId="{E688217D-150B-4D9E-85CF-5F2A6F6F24C9}" type="parTrans" cxnId="{59D9DA6C-6E00-49F2-92B2-1ACD0CC07833}">
      <dgm:prSet/>
      <dgm:spPr/>
      <dgm:t>
        <a:bodyPr/>
        <a:lstStyle/>
        <a:p>
          <a:endParaRPr lang="sr-Latn-CS"/>
        </a:p>
      </dgm:t>
    </dgm:pt>
    <dgm:pt modelId="{2279F1B8-FABD-410A-9949-1826AF6BCF8F}" type="sibTrans" cxnId="{59D9DA6C-6E00-49F2-92B2-1ACD0CC07833}">
      <dgm:prSet/>
      <dgm:spPr/>
      <dgm:t>
        <a:bodyPr/>
        <a:lstStyle/>
        <a:p>
          <a:endParaRPr lang="sr-Latn-CS"/>
        </a:p>
      </dgm:t>
    </dgm:pt>
    <dgm:pt modelId="{E8A921BB-BD48-42B8-A6D2-3B8B278E6077}">
      <dgm:prSet phldrT="[Text]" custT="1"/>
      <dgm:spPr/>
      <dgm:t>
        <a:bodyPr/>
        <a:lstStyle/>
        <a:p>
          <a:r>
            <a:rPr lang="sr-Cyrl-CS" sz="2000" b="1" dirty="0" smtClean="0">
              <a:solidFill>
                <a:srgbClr val="C00000"/>
              </a:solidFill>
            </a:rPr>
            <a:t>активности из претходних нивоа</a:t>
          </a:r>
          <a:endParaRPr lang="sr-Latn-CS" sz="2000" b="1" dirty="0"/>
        </a:p>
      </dgm:t>
    </dgm:pt>
    <dgm:pt modelId="{9910935D-30FF-4820-9DCD-53C16CC435CA}" type="parTrans" cxnId="{D3091E6E-71C6-4DBD-8311-1F7662913076}">
      <dgm:prSet/>
      <dgm:spPr/>
      <dgm:t>
        <a:bodyPr/>
        <a:lstStyle/>
        <a:p>
          <a:endParaRPr lang="sr-Latn-CS"/>
        </a:p>
      </dgm:t>
    </dgm:pt>
    <dgm:pt modelId="{89D547FC-26E2-4356-8620-5C6E5DC50D73}" type="sibTrans" cxnId="{D3091E6E-71C6-4DBD-8311-1F7662913076}">
      <dgm:prSet/>
      <dgm:spPr/>
      <dgm:t>
        <a:bodyPr/>
        <a:lstStyle/>
        <a:p>
          <a:endParaRPr lang="sr-Latn-CS"/>
        </a:p>
      </dgm:t>
    </dgm:pt>
    <dgm:pt modelId="{4B6F5564-943D-4728-A456-A8AD5F1F8C14}">
      <dgm:prSet phldrT="[Text]" custT="1"/>
      <dgm:spPr/>
      <dgm:t>
        <a:bodyPr/>
        <a:lstStyle/>
        <a:p>
          <a:r>
            <a:rPr lang="sr-Cyrl-CS" sz="2000" b="1" dirty="0" smtClean="0">
              <a:solidFill>
                <a:srgbClr val="002060"/>
              </a:solidFill>
            </a:rPr>
            <a:t>укључен ТИМ ЗА ЗАШТИТУ – обавезно</a:t>
          </a:r>
          <a:endParaRPr lang="sr-Latn-CS" sz="2000" dirty="0"/>
        </a:p>
      </dgm:t>
    </dgm:pt>
    <dgm:pt modelId="{828E7CA7-A71D-420F-99EB-854AF3E1936D}" type="parTrans" cxnId="{6EEA99BD-6762-4EE4-80A8-5017555D538E}">
      <dgm:prSet/>
      <dgm:spPr/>
      <dgm:t>
        <a:bodyPr/>
        <a:lstStyle/>
        <a:p>
          <a:endParaRPr lang="sr-Latn-CS"/>
        </a:p>
      </dgm:t>
    </dgm:pt>
    <dgm:pt modelId="{96B75956-1A3A-40E1-A019-141742BBAA93}" type="sibTrans" cxnId="{6EEA99BD-6762-4EE4-80A8-5017555D538E}">
      <dgm:prSet/>
      <dgm:spPr/>
      <dgm:t>
        <a:bodyPr/>
        <a:lstStyle/>
        <a:p>
          <a:endParaRPr lang="sr-Latn-CS"/>
        </a:p>
      </dgm:t>
    </dgm:pt>
    <dgm:pt modelId="{BD877F1B-2298-4AF1-A8D2-3C167F994164}">
      <dgm:prSet phldrT="[Text]" custT="1"/>
      <dgm:spPr/>
      <dgm:t>
        <a:bodyPr/>
        <a:lstStyle/>
        <a:p>
          <a:r>
            <a:rPr lang="sr-Cyrl-CS" sz="2000" b="1" dirty="0" smtClean="0">
              <a:solidFill>
                <a:srgbClr val="C00000"/>
              </a:solidFill>
            </a:rPr>
            <a:t>укључени надлежни органи, организације и службе (центар за социјални рад, здравствена служба, полиција и друге организације и службе)</a:t>
          </a:r>
          <a:r>
            <a:rPr lang="x-none" sz="2000" b="1" smtClean="0">
              <a:solidFill>
                <a:srgbClr val="C00000"/>
              </a:solidFill>
            </a:rPr>
            <a:t>-СПОЉАШЊА ЗАШТИТНА МРЕЖА</a:t>
          </a:r>
          <a:endParaRPr lang="sr-Latn-CS" sz="2000" b="1" dirty="0"/>
        </a:p>
      </dgm:t>
    </dgm:pt>
    <dgm:pt modelId="{38052216-6D13-4F5F-AFE4-930E6174BAF0}" type="parTrans" cxnId="{201D573D-99A8-492D-B954-E8144BF7FC6A}">
      <dgm:prSet/>
      <dgm:spPr/>
      <dgm:t>
        <a:bodyPr/>
        <a:lstStyle/>
        <a:p>
          <a:endParaRPr lang="sr-Latn-CS"/>
        </a:p>
      </dgm:t>
    </dgm:pt>
    <dgm:pt modelId="{7C54C829-98AA-4879-A38E-EABFCA84F4A8}" type="sibTrans" cxnId="{201D573D-99A8-492D-B954-E8144BF7FC6A}">
      <dgm:prSet/>
      <dgm:spPr/>
      <dgm:t>
        <a:bodyPr/>
        <a:lstStyle/>
        <a:p>
          <a:endParaRPr lang="sr-Latn-CS"/>
        </a:p>
      </dgm:t>
    </dgm:pt>
    <dgm:pt modelId="{0EA4F44B-074C-4CA3-A9BD-AC34C5353C20}" type="pres">
      <dgm:prSet presAssocID="{31D6F4BC-F82E-4EA7-920A-D0A0581D813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4AA808-A3CE-4321-A688-1FF88801BBB2}" type="pres">
      <dgm:prSet presAssocID="{B55E8D99-2B8C-471A-8D66-1B3BB4687A16}" presName="composite" presStyleCnt="0"/>
      <dgm:spPr/>
    </dgm:pt>
    <dgm:pt modelId="{6A8E8E3E-CDA4-43E5-B640-A61FE8422126}" type="pres">
      <dgm:prSet presAssocID="{B55E8D99-2B8C-471A-8D66-1B3BB4687A1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1DAC3-C18D-4639-AFD0-E4EF738A04BC}" type="pres">
      <dgm:prSet presAssocID="{B55E8D99-2B8C-471A-8D66-1B3BB4687A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CF217-908B-48A3-B008-BDB6CDE8B751}" type="pres">
      <dgm:prSet presAssocID="{3ADA39C3-C8EA-46F5-80DB-00E39914688D}" presName="sp" presStyleCnt="0"/>
      <dgm:spPr/>
    </dgm:pt>
    <dgm:pt modelId="{0D6EF6B6-0209-4AA3-90E0-9F8932C450AA}" type="pres">
      <dgm:prSet presAssocID="{18C7A0EE-ACE1-4BF0-AC5F-BD9869D4B45D}" presName="composite" presStyleCnt="0"/>
      <dgm:spPr/>
    </dgm:pt>
    <dgm:pt modelId="{BF9E9ADD-940C-4D90-8239-0CD1CC503A9F}" type="pres">
      <dgm:prSet presAssocID="{18C7A0EE-ACE1-4BF0-AC5F-BD9869D4B45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D87A0-0133-46B3-82AD-376CD346DF22}" type="pres">
      <dgm:prSet presAssocID="{18C7A0EE-ACE1-4BF0-AC5F-BD9869D4B45D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354CF3-DB29-4381-8B5F-A7A7BCB9DB4D}" srcId="{B55E8D99-2B8C-471A-8D66-1B3BB4687A16}" destId="{E54622B8-0D2A-475B-B87B-9AE9B583203B}" srcOrd="0" destOrd="0" parTransId="{BE4500B1-75B0-4B05-BF3A-8E6467F3340F}" sibTransId="{F0AF8B8A-6A1C-4020-8020-CB1617CC851A}"/>
    <dgm:cxn modelId="{0ED07EA0-F723-46CC-9F5C-45E7A1B2965D}" type="presOf" srcId="{E54622B8-0D2A-475B-B87B-9AE9B583203B}" destId="{C1C1DAC3-C18D-4639-AFD0-E4EF738A04BC}" srcOrd="0" destOrd="0" presId="urn:microsoft.com/office/officeart/2005/8/layout/chevron2"/>
    <dgm:cxn modelId="{F61D680D-F268-49E7-98D7-FA577F165BAE}" srcId="{31D6F4BC-F82E-4EA7-920A-D0A0581D8131}" destId="{B55E8D99-2B8C-471A-8D66-1B3BB4687A16}" srcOrd="0" destOrd="0" parTransId="{C2BB2ECE-F1CB-4958-85A9-A4920EF69EBC}" sibTransId="{3ADA39C3-C8EA-46F5-80DB-00E39914688D}"/>
    <dgm:cxn modelId="{B5C0640E-B40C-42A1-B0E8-0F42E6F801B7}" type="presOf" srcId="{9ED59E23-110D-4D4D-9A5D-9A47AAFEF704}" destId="{C1C1DAC3-C18D-4639-AFD0-E4EF738A04BC}" srcOrd="0" destOrd="2" presId="urn:microsoft.com/office/officeart/2005/8/layout/chevron2"/>
    <dgm:cxn modelId="{AC4618FC-1071-4B04-BD2F-46524B98C3FE}" type="presOf" srcId="{B55E8D99-2B8C-471A-8D66-1B3BB4687A16}" destId="{6A8E8E3E-CDA4-43E5-B640-A61FE8422126}" srcOrd="0" destOrd="0" presId="urn:microsoft.com/office/officeart/2005/8/layout/chevron2"/>
    <dgm:cxn modelId="{09593127-FFFA-40E4-A643-C9753467E33D}" type="presOf" srcId="{18C7A0EE-ACE1-4BF0-AC5F-BD9869D4B45D}" destId="{BF9E9ADD-940C-4D90-8239-0CD1CC503A9F}" srcOrd="0" destOrd="0" presId="urn:microsoft.com/office/officeart/2005/8/layout/chevron2"/>
    <dgm:cxn modelId="{70F7BD6D-CB14-468F-8B95-8093FBFA2FB1}" type="presOf" srcId="{4B6F5564-943D-4728-A456-A8AD5F1F8C14}" destId="{C1C1DAC3-C18D-4639-AFD0-E4EF738A04BC}" srcOrd="0" destOrd="1" presId="urn:microsoft.com/office/officeart/2005/8/layout/chevron2"/>
    <dgm:cxn modelId="{59D9DA6C-6E00-49F2-92B2-1ACD0CC07833}" srcId="{31D6F4BC-F82E-4EA7-920A-D0A0581D8131}" destId="{18C7A0EE-ACE1-4BF0-AC5F-BD9869D4B45D}" srcOrd="1" destOrd="0" parTransId="{E688217D-150B-4D9E-85CF-5F2A6F6F24C9}" sibTransId="{2279F1B8-FABD-410A-9949-1826AF6BCF8F}"/>
    <dgm:cxn modelId="{0E4B2A1D-FDED-4359-932D-FE52C6CF7488}" type="presOf" srcId="{BD877F1B-2298-4AF1-A8D2-3C167F994164}" destId="{3AFD87A0-0133-46B3-82AD-376CD346DF22}" srcOrd="0" destOrd="1" presId="urn:microsoft.com/office/officeart/2005/8/layout/chevron2"/>
    <dgm:cxn modelId="{44B2B67D-929B-4539-9FB8-CB5DF70679A8}" type="presOf" srcId="{31D6F4BC-F82E-4EA7-920A-D0A0581D8131}" destId="{0EA4F44B-074C-4CA3-A9BD-AC34C5353C20}" srcOrd="0" destOrd="0" presId="urn:microsoft.com/office/officeart/2005/8/layout/chevron2"/>
    <dgm:cxn modelId="{540A4E30-AF42-45E4-9FC1-465EB130B73E}" type="presOf" srcId="{E8A921BB-BD48-42B8-A6D2-3B8B278E6077}" destId="{3AFD87A0-0133-46B3-82AD-376CD346DF22}" srcOrd="0" destOrd="0" presId="urn:microsoft.com/office/officeart/2005/8/layout/chevron2"/>
    <dgm:cxn modelId="{38F2C7AA-6E5C-4B6A-B77E-121074979033}" srcId="{B55E8D99-2B8C-471A-8D66-1B3BB4687A16}" destId="{9ED59E23-110D-4D4D-9A5D-9A47AAFEF704}" srcOrd="2" destOrd="0" parTransId="{02B63547-6D99-453E-9A8B-25E06E2B5884}" sibTransId="{BE6BF959-58B2-46A6-9200-9CE137CF4AB8}"/>
    <dgm:cxn modelId="{6EEA99BD-6762-4EE4-80A8-5017555D538E}" srcId="{B55E8D99-2B8C-471A-8D66-1B3BB4687A16}" destId="{4B6F5564-943D-4728-A456-A8AD5F1F8C14}" srcOrd="1" destOrd="0" parTransId="{828E7CA7-A71D-420F-99EB-854AF3E1936D}" sibTransId="{96B75956-1A3A-40E1-A019-141742BBAA93}"/>
    <dgm:cxn modelId="{201D573D-99A8-492D-B954-E8144BF7FC6A}" srcId="{18C7A0EE-ACE1-4BF0-AC5F-BD9869D4B45D}" destId="{BD877F1B-2298-4AF1-A8D2-3C167F994164}" srcOrd="1" destOrd="0" parTransId="{38052216-6D13-4F5F-AFE4-930E6174BAF0}" sibTransId="{7C54C829-98AA-4879-A38E-EABFCA84F4A8}"/>
    <dgm:cxn modelId="{D3091E6E-71C6-4DBD-8311-1F7662913076}" srcId="{18C7A0EE-ACE1-4BF0-AC5F-BD9869D4B45D}" destId="{E8A921BB-BD48-42B8-A6D2-3B8B278E6077}" srcOrd="0" destOrd="0" parTransId="{9910935D-30FF-4820-9DCD-53C16CC435CA}" sibTransId="{89D547FC-26E2-4356-8620-5C6E5DC50D73}"/>
    <dgm:cxn modelId="{A7F1E0F2-DF3F-4D1B-9C0A-B6E6CC6BB7D0}" type="presParOf" srcId="{0EA4F44B-074C-4CA3-A9BD-AC34C5353C20}" destId="{EC4AA808-A3CE-4321-A688-1FF88801BBB2}" srcOrd="0" destOrd="0" presId="urn:microsoft.com/office/officeart/2005/8/layout/chevron2"/>
    <dgm:cxn modelId="{4912D441-6101-4C8E-95E2-F7B72F7348D6}" type="presParOf" srcId="{EC4AA808-A3CE-4321-A688-1FF88801BBB2}" destId="{6A8E8E3E-CDA4-43E5-B640-A61FE8422126}" srcOrd="0" destOrd="0" presId="urn:microsoft.com/office/officeart/2005/8/layout/chevron2"/>
    <dgm:cxn modelId="{E09ED9C8-C5D7-4ED2-AB09-E29B9ED375DD}" type="presParOf" srcId="{EC4AA808-A3CE-4321-A688-1FF88801BBB2}" destId="{C1C1DAC3-C18D-4639-AFD0-E4EF738A04BC}" srcOrd="1" destOrd="0" presId="urn:microsoft.com/office/officeart/2005/8/layout/chevron2"/>
    <dgm:cxn modelId="{ECE42C3E-6620-4437-B500-F4144C19A5ED}" type="presParOf" srcId="{0EA4F44B-074C-4CA3-A9BD-AC34C5353C20}" destId="{38ECF217-908B-48A3-B008-BDB6CDE8B751}" srcOrd="1" destOrd="0" presId="urn:microsoft.com/office/officeart/2005/8/layout/chevron2"/>
    <dgm:cxn modelId="{A6A33E6F-9D71-410E-9A79-FDFEB196A411}" type="presParOf" srcId="{0EA4F44B-074C-4CA3-A9BD-AC34C5353C20}" destId="{0D6EF6B6-0209-4AA3-90E0-9F8932C450AA}" srcOrd="2" destOrd="0" presId="urn:microsoft.com/office/officeart/2005/8/layout/chevron2"/>
    <dgm:cxn modelId="{5FB1182B-AB10-427A-930E-6181E2829F8E}" type="presParOf" srcId="{0D6EF6B6-0209-4AA3-90E0-9F8932C450AA}" destId="{BF9E9ADD-940C-4D90-8239-0CD1CC503A9F}" srcOrd="0" destOrd="0" presId="urn:microsoft.com/office/officeart/2005/8/layout/chevron2"/>
    <dgm:cxn modelId="{A6C3A499-D195-42B3-AF67-09B59DA14B01}" type="presParOf" srcId="{0D6EF6B6-0209-4AA3-90E0-9F8932C450AA}" destId="{3AFD87A0-0133-46B3-82AD-376CD346DF2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236F1-3E86-41D9-96EB-1DAF5A68CF02}">
      <dsp:nvSpPr>
        <dsp:cNvPr id="0" name=""/>
        <dsp:cNvSpPr/>
      </dsp:nvSpPr>
      <dsp:spPr>
        <a:xfrm rot="5400000">
          <a:off x="465690" y="1664253"/>
          <a:ext cx="1385356" cy="2305202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E5C7D0-113B-46A5-A5CA-0E6119FBB5B0}">
      <dsp:nvSpPr>
        <dsp:cNvPr id="0" name=""/>
        <dsp:cNvSpPr/>
      </dsp:nvSpPr>
      <dsp:spPr>
        <a:xfrm>
          <a:off x="234439" y="2353012"/>
          <a:ext cx="2081149" cy="1824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b="1" kern="1200" dirty="0" smtClean="0">
              <a:solidFill>
                <a:schemeClr val="accent1">
                  <a:lumMod val="75000"/>
                </a:schemeClr>
              </a:solidFill>
            </a:rPr>
            <a:t>Први ниво</a:t>
          </a:r>
          <a:endParaRPr lang="en-US" sz="2800" b="1" kern="1200" dirty="0" smtClean="0">
            <a:solidFill>
              <a:schemeClr val="accent1">
                <a:lumMod val="75000"/>
              </a:schemeClr>
            </a:solidFill>
          </a:endParaRPr>
        </a:p>
      </dsp:txBody>
      <dsp:txXfrm>
        <a:off x="234439" y="2353012"/>
        <a:ext cx="2081149" cy="1824249"/>
      </dsp:txXfrm>
    </dsp:sp>
    <dsp:sp modelId="{DAB0DF50-4798-41D0-A5E3-72DDF0C49BCA}">
      <dsp:nvSpPr>
        <dsp:cNvPr id="0" name=""/>
        <dsp:cNvSpPr/>
      </dsp:nvSpPr>
      <dsp:spPr>
        <a:xfrm>
          <a:off x="1922919" y="1494542"/>
          <a:ext cx="392669" cy="392669"/>
        </a:xfrm>
        <a:prstGeom prst="triangle">
          <a:avLst>
            <a:gd name="adj" fmla="val 10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E6DD7-4786-4368-92F5-B5A94B407D1E}">
      <dsp:nvSpPr>
        <dsp:cNvPr id="0" name=""/>
        <dsp:cNvSpPr/>
      </dsp:nvSpPr>
      <dsp:spPr>
        <a:xfrm rot="5400000">
          <a:off x="3013423" y="1033814"/>
          <a:ext cx="1385356" cy="2305202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FEA030-74AA-403E-9AF5-0F1DE45D3EA2}">
      <dsp:nvSpPr>
        <dsp:cNvPr id="0" name=""/>
        <dsp:cNvSpPr/>
      </dsp:nvSpPr>
      <dsp:spPr>
        <a:xfrm>
          <a:off x="2782173" y="1722573"/>
          <a:ext cx="2081149" cy="1824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b="1" kern="1200" dirty="0" smtClean="0">
              <a:solidFill>
                <a:schemeClr val="accent1">
                  <a:lumMod val="75000"/>
                </a:schemeClr>
              </a:solidFill>
            </a:rPr>
            <a:t>Други ниво </a:t>
          </a:r>
          <a:endParaRPr lang="sr-Latn-CS" sz="2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782173" y="1722573"/>
        <a:ext cx="2081149" cy="1824249"/>
      </dsp:txXfrm>
    </dsp:sp>
    <dsp:sp modelId="{AFC70010-54C3-4553-BB1F-B41FD21C4A88}">
      <dsp:nvSpPr>
        <dsp:cNvPr id="0" name=""/>
        <dsp:cNvSpPr/>
      </dsp:nvSpPr>
      <dsp:spPr>
        <a:xfrm>
          <a:off x="4470653" y="864102"/>
          <a:ext cx="392669" cy="392669"/>
        </a:xfrm>
        <a:prstGeom prst="triangle">
          <a:avLst>
            <a:gd name="adj" fmla="val 10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370B6-811D-4501-849F-781A8F6BDBE8}">
      <dsp:nvSpPr>
        <dsp:cNvPr id="0" name=""/>
        <dsp:cNvSpPr/>
      </dsp:nvSpPr>
      <dsp:spPr>
        <a:xfrm rot="5400000">
          <a:off x="5561157" y="403375"/>
          <a:ext cx="1385356" cy="2305202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ECE32-9C05-4C28-80DC-2D720E1D05C8}">
      <dsp:nvSpPr>
        <dsp:cNvPr id="0" name=""/>
        <dsp:cNvSpPr/>
      </dsp:nvSpPr>
      <dsp:spPr>
        <a:xfrm>
          <a:off x="5329906" y="1092134"/>
          <a:ext cx="2081149" cy="1824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b="1" kern="1200" dirty="0" smtClean="0">
              <a:solidFill>
                <a:schemeClr val="accent1">
                  <a:lumMod val="75000"/>
                </a:schemeClr>
              </a:solidFill>
            </a:rPr>
            <a:t>Трећи ниво </a:t>
          </a:r>
          <a:endParaRPr lang="sr-Latn-CS" sz="2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5329906" y="1092134"/>
        <a:ext cx="2081149" cy="18242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832EC-B368-46A6-9482-1930A3AA6A50}">
      <dsp:nvSpPr>
        <dsp:cNvPr id="0" name=""/>
        <dsp:cNvSpPr/>
      </dsp:nvSpPr>
      <dsp:spPr>
        <a:xfrm>
          <a:off x="3353933" y="2233964"/>
          <a:ext cx="1638300" cy="9930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b="1" kern="1200" dirty="0" smtClean="0">
              <a:solidFill>
                <a:schemeClr val="accent1">
                  <a:lumMod val="75000"/>
                </a:schemeClr>
              </a:solidFill>
            </a:rPr>
            <a:t>ниво</a:t>
          </a:r>
          <a:endParaRPr lang="sr-Latn-CS" sz="24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402411" y="2282442"/>
        <a:ext cx="1541344" cy="896115"/>
      </dsp:txXfrm>
    </dsp:sp>
    <dsp:sp modelId="{A689E9B4-F711-45F4-A247-C5362F7DC090}">
      <dsp:nvSpPr>
        <dsp:cNvPr id="0" name=""/>
        <dsp:cNvSpPr/>
      </dsp:nvSpPr>
      <dsp:spPr>
        <a:xfrm rot="16200000">
          <a:off x="3605167" y="1666047"/>
          <a:ext cx="11358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583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181E0-FF5F-44F2-A727-BB5F3FC356E5}">
      <dsp:nvSpPr>
        <dsp:cNvPr id="0" name=""/>
        <dsp:cNvSpPr/>
      </dsp:nvSpPr>
      <dsp:spPr>
        <a:xfrm>
          <a:off x="3433573" y="469"/>
          <a:ext cx="1479021" cy="10976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b="1" kern="1200" smtClean="0">
              <a:solidFill>
                <a:schemeClr val="accent1">
                  <a:lumMod val="75000"/>
                </a:schemeClr>
              </a:solidFill>
            </a:rPr>
            <a:t>Интензитет</a:t>
          </a:r>
          <a:r>
            <a:rPr lang="en-US" sz="1800" b="1" kern="1200" smtClean="0">
              <a:solidFill>
                <a:schemeClr val="accent1">
                  <a:lumMod val="75000"/>
                </a:schemeClr>
              </a:solidFill>
            </a:rPr>
            <a:t> </a:t>
          </a:r>
          <a:endParaRPr lang="en-US" sz="1800" b="1" kern="1200" dirty="0" smtClean="0">
            <a:solidFill>
              <a:schemeClr val="accent1">
                <a:lumMod val="75000"/>
              </a:schemeClr>
            </a:solidFill>
          </a:endParaRPr>
        </a:p>
      </dsp:txBody>
      <dsp:txXfrm>
        <a:off x="3487156" y="54052"/>
        <a:ext cx="1371855" cy="990495"/>
      </dsp:txXfrm>
    </dsp:sp>
    <dsp:sp modelId="{B8D19E27-31FF-4399-AF2D-667F1BC589B6}">
      <dsp:nvSpPr>
        <dsp:cNvPr id="0" name=""/>
        <dsp:cNvSpPr/>
      </dsp:nvSpPr>
      <dsp:spPr>
        <a:xfrm rot="19800000">
          <a:off x="4962029" y="2144839"/>
          <a:ext cx="4508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089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E3B5C-42F6-4379-B105-50370556090A}">
      <dsp:nvSpPr>
        <dsp:cNvPr id="0" name=""/>
        <dsp:cNvSpPr/>
      </dsp:nvSpPr>
      <dsp:spPr>
        <a:xfrm>
          <a:off x="5382721" y="1091069"/>
          <a:ext cx="1358673" cy="10976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b="1" kern="1200" smtClean="0">
              <a:solidFill>
                <a:schemeClr val="accent1">
                  <a:lumMod val="75000"/>
                </a:schemeClr>
              </a:solidFill>
            </a:rPr>
            <a:t>Степен ризика</a:t>
          </a:r>
          <a:endParaRPr lang="en-US" sz="1800" b="1" kern="1200" dirty="0" smtClean="0">
            <a:solidFill>
              <a:schemeClr val="accent1">
                <a:lumMod val="75000"/>
              </a:schemeClr>
            </a:solidFill>
          </a:endParaRPr>
        </a:p>
      </dsp:txBody>
      <dsp:txXfrm>
        <a:off x="5436304" y="1144652"/>
        <a:ext cx="1251507" cy="990495"/>
      </dsp:txXfrm>
    </dsp:sp>
    <dsp:sp modelId="{BED7F3A1-C7B5-45A4-9949-631446C1B182}">
      <dsp:nvSpPr>
        <dsp:cNvPr id="0" name=""/>
        <dsp:cNvSpPr/>
      </dsp:nvSpPr>
      <dsp:spPr>
        <a:xfrm rot="1800000">
          <a:off x="4967076" y="3297324"/>
          <a:ext cx="3755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555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C8430-71DE-44DB-89D4-E477CD863C46}">
      <dsp:nvSpPr>
        <dsp:cNvPr id="0" name=""/>
        <dsp:cNvSpPr/>
      </dsp:nvSpPr>
      <dsp:spPr>
        <a:xfrm>
          <a:off x="5317471" y="3272269"/>
          <a:ext cx="1489174" cy="10976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b="1" kern="1200" smtClean="0">
              <a:solidFill>
                <a:schemeClr val="accent1">
                  <a:lumMod val="75000"/>
                </a:schemeClr>
              </a:solidFill>
            </a:rPr>
            <a:t>Учесталост</a:t>
          </a:r>
          <a:endParaRPr lang="en-US" sz="1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5371054" y="3325852"/>
        <a:ext cx="1382008" cy="990495"/>
      </dsp:txXfrm>
    </dsp:sp>
    <dsp:sp modelId="{5FCCA268-5C59-4488-8CFE-85D9186602D4}">
      <dsp:nvSpPr>
        <dsp:cNvPr id="0" name=""/>
        <dsp:cNvSpPr/>
      </dsp:nvSpPr>
      <dsp:spPr>
        <a:xfrm rot="5400000">
          <a:off x="3605167" y="3794952"/>
          <a:ext cx="11358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583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9B76E-A44B-4488-8799-152EED8D077E}">
      <dsp:nvSpPr>
        <dsp:cNvPr id="0" name=""/>
        <dsp:cNvSpPr/>
      </dsp:nvSpPr>
      <dsp:spPr>
        <a:xfrm>
          <a:off x="3488094" y="4362869"/>
          <a:ext cx="1369979" cy="10976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b="1" kern="1200" smtClean="0">
              <a:solidFill>
                <a:schemeClr val="accent1">
                  <a:lumMod val="75000"/>
                </a:schemeClr>
              </a:solidFill>
            </a:rPr>
            <a:t>Последице</a:t>
          </a:r>
          <a:endParaRPr lang="en-US" sz="1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541677" y="4416452"/>
        <a:ext cx="1262813" cy="990495"/>
      </dsp:txXfrm>
    </dsp:sp>
    <dsp:sp modelId="{7A86084B-3259-4969-AB6F-6C9176C19E7E}">
      <dsp:nvSpPr>
        <dsp:cNvPr id="0" name=""/>
        <dsp:cNvSpPr/>
      </dsp:nvSpPr>
      <dsp:spPr>
        <a:xfrm rot="9000000">
          <a:off x="2899603" y="3325173"/>
          <a:ext cx="4869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694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7CE10-3AD3-48D4-AB94-7B1A98F0A299}">
      <dsp:nvSpPr>
        <dsp:cNvPr id="0" name=""/>
        <dsp:cNvSpPr/>
      </dsp:nvSpPr>
      <dsp:spPr>
        <a:xfrm>
          <a:off x="1635995" y="3272269"/>
          <a:ext cx="1296227" cy="10976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b="1" kern="1200" smtClean="0">
              <a:solidFill>
                <a:schemeClr val="accent1">
                  <a:lumMod val="75000"/>
                </a:schemeClr>
              </a:solidFill>
            </a:rPr>
            <a:t>Учесници</a:t>
          </a:r>
          <a:endParaRPr lang="en-US" sz="1800" b="1" kern="1200" dirty="0" smtClean="0">
            <a:solidFill>
              <a:schemeClr val="accent1">
                <a:lumMod val="75000"/>
              </a:schemeClr>
            </a:solidFill>
          </a:endParaRPr>
        </a:p>
      </dsp:txBody>
      <dsp:txXfrm>
        <a:off x="1689578" y="3325852"/>
        <a:ext cx="1189061" cy="990495"/>
      </dsp:txXfrm>
    </dsp:sp>
    <dsp:sp modelId="{3D6860B0-D0CE-444D-81F6-7E218F8B23D4}">
      <dsp:nvSpPr>
        <dsp:cNvPr id="0" name=""/>
        <dsp:cNvSpPr/>
      </dsp:nvSpPr>
      <dsp:spPr>
        <a:xfrm rot="12600000">
          <a:off x="2918678" y="2140937"/>
          <a:ext cx="4665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650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06803-8332-40DB-BEE0-3B104DD60F30}">
      <dsp:nvSpPr>
        <dsp:cNvPr id="0" name=""/>
        <dsp:cNvSpPr/>
      </dsp:nvSpPr>
      <dsp:spPr>
        <a:xfrm>
          <a:off x="1618289" y="1091069"/>
          <a:ext cx="1331638" cy="10976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b="1" kern="1200" smtClean="0">
              <a:solidFill>
                <a:schemeClr val="accent1">
                  <a:lumMod val="75000"/>
                </a:schemeClr>
              </a:solidFill>
            </a:rPr>
            <a:t>Карактеристике личности</a:t>
          </a:r>
          <a:endParaRPr lang="en-US" sz="1800" b="1" kern="1200" dirty="0" smtClean="0">
            <a:solidFill>
              <a:schemeClr val="accent1">
                <a:lumMod val="75000"/>
              </a:schemeClr>
            </a:solidFill>
          </a:endParaRPr>
        </a:p>
      </dsp:txBody>
      <dsp:txXfrm>
        <a:off x="1671872" y="1144652"/>
        <a:ext cx="1224472" cy="9904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116FA-A7F4-472C-A5C7-F6B2F311BB17}">
      <dsp:nvSpPr>
        <dsp:cNvPr id="0" name=""/>
        <dsp:cNvSpPr/>
      </dsp:nvSpPr>
      <dsp:spPr>
        <a:xfrm>
          <a:off x="1861382" y="2652230"/>
          <a:ext cx="1983357" cy="1247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91678" y="0"/>
              </a:lnTo>
              <a:lnTo>
                <a:pt x="991678" y="1247641"/>
              </a:lnTo>
              <a:lnTo>
                <a:pt x="1983357" y="1247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800" kern="1200"/>
        </a:p>
      </dsp:txBody>
      <dsp:txXfrm>
        <a:off x="2794482" y="3217473"/>
        <a:ext cx="117157" cy="117157"/>
      </dsp:txXfrm>
    </dsp:sp>
    <dsp:sp modelId="{4CA58ED4-6F1F-4AF9-B5AD-894D13530CA8}">
      <dsp:nvSpPr>
        <dsp:cNvPr id="0" name=""/>
        <dsp:cNvSpPr/>
      </dsp:nvSpPr>
      <dsp:spPr>
        <a:xfrm>
          <a:off x="1861382" y="2598261"/>
          <a:ext cx="19833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3969"/>
              </a:moveTo>
              <a:lnTo>
                <a:pt x="991678" y="53969"/>
              </a:lnTo>
              <a:lnTo>
                <a:pt x="991678" y="45720"/>
              </a:lnTo>
              <a:lnTo>
                <a:pt x="1983357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700" kern="1200"/>
        </a:p>
      </dsp:txBody>
      <dsp:txXfrm>
        <a:off x="2803476" y="2594397"/>
        <a:ext cx="99168" cy="99168"/>
      </dsp:txXfrm>
    </dsp:sp>
    <dsp:sp modelId="{C2F566BB-AD53-4168-A6E8-382FCCF8D129}">
      <dsp:nvSpPr>
        <dsp:cNvPr id="0" name=""/>
        <dsp:cNvSpPr/>
      </dsp:nvSpPr>
      <dsp:spPr>
        <a:xfrm>
          <a:off x="1861382" y="1388090"/>
          <a:ext cx="1983357" cy="1264140"/>
        </a:xfrm>
        <a:custGeom>
          <a:avLst/>
          <a:gdLst/>
          <a:ahLst/>
          <a:cxnLst/>
          <a:rect l="0" t="0" r="0" b="0"/>
          <a:pathLst>
            <a:path>
              <a:moveTo>
                <a:pt x="0" y="1264140"/>
              </a:moveTo>
              <a:lnTo>
                <a:pt x="991678" y="1264140"/>
              </a:lnTo>
              <a:lnTo>
                <a:pt x="991678" y="0"/>
              </a:lnTo>
              <a:lnTo>
                <a:pt x="198335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800" kern="1200"/>
        </a:p>
      </dsp:txBody>
      <dsp:txXfrm>
        <a:off x="2794261" y="1961361"/>
        <a:ext cx="117598" cy="117598"/>
      </dsp:txXfrm>
    </dsp:sp>
    <dsp:sp modelId="{FE48F765-0862-4536-BB7C-4A198C1D5C5C}">
      <dsp:nvSpPr>
        <dsp:cNvPr id="0" name=""/>
        <dsp:cNvSpPr/>
      </dsp:nvSpPr>
      <dsp:spPr>
        <a:xfrm>
          <a:off x="0" y="2099407"/>
          <a:ext cx="2617118" cy="1105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800" b="1" kern="1200" dirty="0" smtClean="0"/>
            <a:t>Заједничко за сва три </a:t>
          </a:r>
          <a:r>
            <a:rPr lang="x-none" sz="1800" b="1" kern="1200" smtClean="0"/>
            <a:t>нивоа насиља</a:t>
          </a:r>
          <a:endParaRPr lang="x-none" sz="1800" b="1" kern="1200" dirty="0" smtClean="0"/>
        </a:p>
      </dsp:txBody>
      <dsp:txXfrm>
        <a:off x="0" y="2099407"/>
        <a:ext cx="2617118" cy="1105646"/>
      </dsp:txXfrm>
    </dsp:sp>
    <dsp:sp modelId="{24B28F98-1B44-4000-937F-B447BA9B6368}">
      <dsp:nvSpPr>
        <dsp:cNvPr id="0" name=""/>
        <dsp:cNvSpPr/>
      </dsp:nvSpPr>
      <dsp:spPr>
        <a:xfrm>
          <a:off x="3844739" y="885733"/>
          <a:ext cx="3295458" cy="10047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b="0" kern="1200" dirty="0" smtClean="0">
              <a:solidFill>
                <a:schemeClr val="bg1"/>
              </a:solidFill>
            </a:rPr>
            <a:t>одељењски старешина, наставник, </a:t>
          </a:r>
          <a:endParaRPr lang="sr-Latn-CS" sz="2000" b="0" kern="1200" dirty="0">
            <a:solidFill>
              <a:schemeClr val="bg1"/>
            </a:solidFill>
          </a:endParaRPr>
        </a:p>
      </dsp:txBody>
      <dsp:txXfrm>
        <a:off x="3844739" y="885733"/>
        <a:ext cx="3295458" cy="1004712"/>
      </dsp:txXfrm>
    </dsp:sp>
    <dsp:sp modelId="{87895E2D-7DF3-427D-8BC4-97C5BA04BA9C}">
      <dsp:nvSpPr>
        <dsp:cNvPr id="0" name=""/>
        <dsp:cNvSpPr/>
      </dsp:nvSpPr>
      <dsp:spPr>
        <a:xfrm>
          <a:off x="3844739" y="2141625"/>
          <a:ext cx="3295458" cy="10047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b="0" kern="1200" dirty="0" smtClean="0">
              <a:solidFill>
                <a:schemeClr val="bg1"/>
              </a:solidFill>
            </a:rPr>
            <a:t>са одељењском заједницом, групом деце/ученика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b="0" kern="1200" dirty="0" smtClean="0">
              <a:solidFill>
                <a:schemeClr val="bg1"/>
              </a:solidFill>
            </a:rPr>
            <a:t> и индивидуално</a:t>
          </a:r>
          <a:endParaRPr lang="sr-Latn-CS" sz="2000" b="0" kern="1200" dirty="0">
            <a:solidFill>
              <a:schemeClr val="bg1"/>
            </a:solidFill>
          </a:endParaRPr>
        </a:p>
      </dsp:txBody>
      <dsp:txXfrm>
        <a:off x="3844739" y="2141625"/>
        <a:ext cx="3295458" cy="1004712"/>
      </dsp:txXfrm>
    </dsp:sp>
    <dsp:sp modelId="{90EDA342-5FAE-45DB-B32D-9A5C84805364}">
      <dsp:nvSpPr>
        <dsp:cNvPr id="0" name=""/>
        <dsp:cNvSpPr/>
      </dsp:nvSpPr>
      <dsp:spPr>
        <a:xfrm>
          <a:off x="3844739" y="3397516"/>
          <a:ext cx="3295458" cy="10047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b="1" kern="1200" dirty="0" smtClean="0">
              <a:solidFill>
                <a:srgbClr val="C00000"/>
              </a:solidFill>
            </a:rPr>
            <a:t>обавезно  учешће родитеља</a:t>
          </a:r>
          <a:endParaRPr lang="sr-Latn-CS" sz="2000" b="1" kern="1200" dirty="0">
            <a:solidFill>
              <a:srgbClr val="C00000"/>
            </a:solidFill>
          </a:endParaRPr>
        </a:p>
      </dsp:txBody>
      <dsp:txXfrm>
        <a:off x="3844739" y="3397516"/>
        <a:ext cx="3295458" cy="10047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E8E3E-CDA4-43E5-B640-A61FE8422126}">
      <dsp:nvSpPr>
        <dsp:cNvPr id="0" name=""/>
        <dsp:cNvSpPr/>
      </dsp:nvSpPr>
      <dsp:spPr>
        <a:xfrm rot="5400000">
          <a:off x="-388865" y="393664"/>
          <a:ext cx="2592438" cy="18147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CS" sz="4000" b="1" kern="1200" dirty="0" smtClean="0">
            <a:solidFill>
              <a:schemeClr val="bg1"/>
            </a:solidFill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4000" b="0" kern="1200" dirty="0" smtClean="0">
              <a:solidFill>
                <a:schemeClr val="bg1"/>
              </a:solidFill>
            </a:rPr>
            <a:t>други ниво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4000" b="1" kern="1200" dirty="0" smtClean="0">
              <a:solidFill>
                <a:srgbClr val="002060"/>
              </a:solidFill>
            </a:rPr>
            <a:t> </a:t>
          </a:r>
          <a:endParaRPr lang="sr-Latn-CS" sz="4000" kern="1200" dirty="0"/>
        </a:p>
      </dsp:txBody>
      <dsp:txXfrm rot="-5400000">
        <a:off x="1" y="912151"/>
        <a:ext cx="1814706" cy="777732"/>
      </dsp:txXfrm>
    </dsp:sp>
    <dsp:sp modelId="{C1C1DAC3-C18D-4639-AFD0-E4EF738A04BC}">
      <dsp:nvSpPr>
        <dsp:cNvPr id="0" name=""/>
        <dsp:cNvSpPr/>
      </dsp:nvSpPr>
      <dsp:spPr>
        <a:xfrm rot="5400000">
          <a:off x="4179167" y="-2359661"/>
          <a:ext cx="1685971" cy="64148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b="1" kern="1200" dirty="0" smtClean="0">
              <a:solidFill>
                <a:srgbClr val="002060"/>
              </a:solidFill>
            </a:rPr>
            <a:t>активности из првог нивоа</a:t>
          </a:r>
          <a:endParaRPr lang="sr-Latn-C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b="1" kern="1200" dirty="0" smtClean="0">
              <a:solidFill>
                <a:srgbClr val="002060"/>
              </a:solidFill>
            </a:rPr>
            <a:t>укључен ТИМ ЗА ЗАШТИТУ – обавезно</a:t>
          </a:r>
          <a:endParaRPr lang="sr-Latn-C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b="1" kern="1200" dirty="0" smtClean="0">
              <a:solidFill>
                <a:srgbClr val="002060"/>
              </a:solidFill>
            </a:rPr>
            <a:t>ангажована унутрашња заштитна мрежа</a:t>
          </a:r>
          <a:endParaRPr lang="sr-Latn-CS" sz="2000" kern="1200" dirty="0"/>
        </a:p>
      </dsp:txBody>
      <dsp:txXfrm rot="-5400000">
        <a:off x="1814706" y="87102"/>
        <a:ext cx="6332591" cy="1521367"/>
      </dsp:txXfrm>
    </dsp:sp>
    <dsp:sp modelId="{BF9E9ADD-940C-4D90-8239-0CD1CC503A9F}">
      <dsp:nvSpPr>
        <dsp:cNvPr id="0" name=""/>
        <dsp:cNvSpPr/>
      </dsp:nvSpPr>
      <dsp:spPr>
        <a:xfrm rot="5400000">
          <a:off x="-388865" y="2703369"/>
          <a:ext cx="2592438" cy="18147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4000" b="0" kern="1200" dirty="0" smtClean="0">
              <a:solidFill>
                <a:schemeClr val="bg1"/>
              </a:solidFill>
            </a:rPr>
            <a:t>трећи ниво</a:t>
          </a:r>
          <a:endParaRPr lang="sr-Latn-CS" sz="4000" b="0" kern="1200" dirty="0">
            <a:solidFill>
              <a:schemeClr val="bg1"/>
            </a:solidFill>
          </a:endParaRPr>
        </a:p>
      </dsp:txBody>
      <dsp:txXfrm rot="-5400000">
        <a:off x="1" y="3221856"/>
        <a:ext cx="1814706" cy="777732"/>
      </dsp:txXfrm>
    </dsp:sp>
    <dsp:sp modelId="{3AFD87A0-0133-46B3-82AD-376CD346DF22}">
      <dsp:nvSpPr>
        <dsp:cNvPr id="0" name=""/>
        <dsp:cNvSpPr/>
      </dsp:nvSpPr>
      <dsp:spPr>
        <a:xfrm rot="5400000">
          <a:off x="4179610" y="-50400"/>
          <a:ext cx="1685084" cy="64148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b="1" kern="1200" dirty="0" smtClean="0">
              <a:solidFill>
                <a:srgbClr val="C00000"/>
              </a:solidFill>
            </a:rPr>
            <a:t>активности из претходних нивоа</a:t>
          </a:r>
          <a:endParaRPr lang="sr-Latn-C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b="1" kern="1200" dirty="0" smtClean="0">
              <a:solidFill>
                <a:srgbClr val="C00000"/>
              </a:solidFill>
            </a:rPr>
            <a:t>укључени надлежни органи, организације и службе (центар за социјални рад, здравствена служба, полиција и друге организације и службе)</a:t>
          </a:r>
          <a:r>
            <a:rPr lang="x-none" sz="2000" b="1" kern="1200" smtClean="0">
              <a:solidFill>
                <a:srgbClr val="C00000"/>
              </a:solidFill>
            </a:rPr>
            <a:t>-СПОЉАШЊА ЗАШТИТНА МРЕЖА</a:t>
          </a:r>
          <a:endParaRPr lang="sr-Latn-CS" sz="2000" b="1" kern="1200" dirty="0"/>
        </a:p>
      </dsp:txBody>
      <dsp:txXfrm rot="-5400000">
        <a:off x="1814706" y="2396763"/>
        <a:ext cx="6332634" cy="1520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DDA21-41FB-4E8D-8309-C0F921D77BB9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668DE-F610-44F6-B036-CBC868E6D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668DE-F610-44F6-B036-CBC868E6D8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3FF-1C40-434A-A9D1-3610EFE705CF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FF24-55AB-4852-BE50-14308AF66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418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3FF-1C40-434A-A9D1-3610EFE705CF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FF24-55AB-4852-BE50-14308AF66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996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3FF-1C40-434A-A9D1-3610EFE705CF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FF24-55AB-4852-BE50-14308AF66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353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3FF-1C40-434A-A9D1-3610EFE705CF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FF24-55AB-4852-BE50-14308AF66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922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3FF-1C40-434A-A9D1-3610EFE705CF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FF24-55AB-4852-BE50-14308AF66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58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3FF-1C40-434A-A9D1-3610EFE705CF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FF24-55AB-4852-BE50-14308AF66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935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3FF-1C40-434A-A9D1-3610EFE705CF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FF24-55AB-4852-BE50-14308AF66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05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3FF-1C40-434A-A9D1-3610EFE705CF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FF24-55AB-4852-BE50-14308AF66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01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3FF-1C40-434A-A9D1-3610EFE705CF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FF24-55AB-4852-BE50-14308AF66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55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3FF-1C40-434A-A9D1-3610EFE705CF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FF24-55AB-4852-BE50-14308AF66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456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3FF-1C40-434A-A9D1-3610EFE705CF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FF24-55AB-4852-BE50-14308AF66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024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83FF-1C40-434A-A9D1-3610EFE705CF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2FF24-55AB-4852-BE50-14308AF66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90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Састанак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са 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директорима и секретарима школа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Краљево, </a:t>
            </a:r>
            <a:r>
              <a:rPr lang="sr-Cyrl-CS" sz="2400" b="1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x-none" sz="2400" b="1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sr-Cyrl-CS" sz="2400" b="1" dirty="0" smtClean="0">
                <a:solidFill>
                  <a:schemeClr val="accent1">
                    <a:lumMod val="75000"/>
                  </a:schemeClr>
                </a:solidFill>
              </a:rPr>
              <a:t> 6</a:t>
            </a:r>
            <a:r>
              <a:rPr lang="x-none" sz="2400" b="1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sr-Cyrl-C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2400" b="1" smtClean="0">
                <a:solidFill>
                  <a:schemeClr val="accent1">
                    <a:lumMod val="75000"/>
                  </a:schemeClr>
                </a:solidFill>
              </a:rPr>
              <a:t>2017.</a:t>
            </a:r>
            <a:endParaRPr lang="sr-Cyrl-C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sz="2400" b="1" dirty="0" smtClean="0">
                <a:solidFill>
                  <a:schemeClr val="accent1">
                    <a:lumMod val="75000"/>
                  </a:schemeClr>
                </a:solidFill>
              </a:rPr>
              <a:t>ОШ </a:t>
            </a:r>
            <a:r>
              <a:rPr lang="sr-Latn-C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“</a:t>
            </a:r>
            <a:r>
              <a:rPr lang="sr-Latn-CS" sz="2400" b="1" dirty="0" err="1" smtClean="0">
                <a:solidFill>
                  <a:schemeClr val="accent1">
                    <a:lumMod val="75000"/>
                  </a:schemeClr>
                </a:solidFill>
              </a:rPr>
              <a:t>IV</a:t>
            </a:r>
            <a:r>
              <a:rPr lang="sr-Latn-C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CS" sz="2400" b="1" dirty="0" smtClean="0">
                <a:solidFill>
                  <a:schemeClr val="accent1">
                    <a:lumMod val="75000"/>
                  </a:schemeClr>
                </a:solidFill>
              </a:rPr>
              <a:t>краљевачки батаљон”</a:t>
            </a:r>
            <a:endParaRPr lang="x-none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321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772816"/>
            <a:ext cx="8640960" cy="4752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sr-Cyrl-CS" sz="3600" b="1" dirty="0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x-none" sz="3600" b="1" dirty="0" smtClean="0">
                <a:solidFill>
                  <a:schemeClr val="accent1">
                    <a:lumMod val="75000"/>
                  </a:schemeClr>
                </a:solidFill>
              </a:rPr>
              <a:t>рограм</a:t>
            </a:r>
            <a:r>
              <a:rPr lang="x-none" sz="3600" b="1" smtClean="0">
                <a:solidFill>
                  <a:schemeClr val="accent1">
                    <a:lumMod val="75000"/>
                  </a:schemeClr>
                </a:solidFill>
              </a:rPr>
              <a:t> заштите од насиља,</a:t>
            </a:r>
            <a:r>
              <a:rPr lang="sr-Cyrl-C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3600" b="1" smtClean="0">
                <a:solidFill>
                  <a:schemeClr val="accent1">
                    <a:lumMod val="75000"/>
                  </a:schemeClr>
                </a:solidFill>
              </a:rPr>
              <a:t>злостављања и занемаривања</a:t>
            </a:r>
            <a:endParaRPr lang="sr-Latn-C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Да ли 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sr-Cyrl-C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постоји  </a:t>
            </a:r>
            <a:endParaRPr lang="sr-Cyrl-C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sr-Cyrl-CS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је к</a:t>
            </a:r>
            <a:r>
              <a:rPr lang="x-none" sz="2400" smtClean="0">
                <a:solidFill>
                  <a:schemeClr val="accent1">
                    <a:lumMod val="75000"/>
                  </a:schemeClr>
                </a:solidFill>
              </a:rPr>
              <a:t>онкретан</a:t>
            </a:r>
            <a:endParaRPr lang="x-none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sr-Cyrl-CS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ј</a:t>
            </a:r>
            <a:r>
              <a:rPr lang="x-none" sz="2400">
                <a:solidFill>
                  <a:schemeClr val="accent1">
                    <a:lumMod val="75000"/>
                  </a:schemeClr>
                </a:solidFill>
              </a:rPr>
              <a:t>асан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x-none" sz="2400">
                <a:solidFill>
                  <a:schemeClr val="accent1">
                    <a:lumMod val="75000"/>
                  </a:schemeClr>
                </a:solidFill>
              </a:rPr>
              <a:t> са дефинисаним </a:t>
            </a:r>
            <a:r>
              <a:rPr lang="x-none" sz="2400" smtClean="0">
                <a:solidFill>
                  <a:schemeClr val="accent1">
                    <a:lumMod val="75000"/>
                  </a:schemeClr>
                </a:solidFill>
              </a:rPr>
              <a:t>улогама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x-none" sz="2400">
                <a:solidFill>
                  <a:schemeClr val="accent1">
                    <a:lumMod val="75000"/>
                  </a:schemeClr>
                </a:solidFill>
              </a:rPr>
              <a:t>одговорностима и </a:t>
            </a:r>
            <a:r>
              <a:rPr lang="x-none" sz="2400" smtClean="0">
                <a:solidFill>
                  <a:schemeClr val="accent1">
                    <a:lumMod val="75000"/>
                  </a:schemeClr>
                </a:solidFill>
              </a:rPr>
              <a:t>задужењима</a:t>
            </a:r>
            <a:endParaRPr lang="x-none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sr-Cyrl-CS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x-none" sz="2400">
                <a:solidFill>
                  <a:schemeClr val="accent1">
                    <a:lumMod val="75000"/>
                  </a:schemeClr>
                </a:solidFill>
              </a:rPr>
              <a:t>аснован на </a:t>
            </a:r>
            <a:r>
              <a:rPr lang="x-none" sz="2400" smtClean="0">
                <a:solidFill>
                  <a:schemeClr val="accent1">
                    <a:lumMod val="75000"/>
                  </a:schemeClr>
                </a:solidFill>
              </a:rPr>
              <a:t>актуелној </a:t>
            </a:r>
            <a:r>
              <a:rPr lang="x-none" sz="2400">
                <a:solidFill>
                  <a:schemeClr val="accent1">
                    <a:lumMod val="75000"/>
                  </a:schemeClr>
                </a:solidFill>
              </a:rPr>
              <a:t>анализи стања, капацитета и ресурса</a:t>
            </a:r>
            <a:endParaRPr lang="sr-Cyrl-C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sr-Cyrl-C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xmlns="" val="150301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772816"/>
            <a:ext cx="8280920" cy="43231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3.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звештај </a:t>
            </a:r>
            <a:endParaRPr lang="sr-Latn-C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24" y="199938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Да ли:</a:t>
            </a:r>
          </a:p>
          <a:p>
            <a:pPr marL="0" indent="0">
              <a:buNone/>
            </a:pPr>
            <a:endParaRPr lang="sr-Cyrl-C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x-none" sz="2400">
                <a:solidFill>
                  <a:schemeClr val="accent1">
                    <a:lumMod val="75000"/>
                  </a:schemeClr>
                </a:solidFill>
              </a:rPr>
              <a:t>адржи 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релевантне и актуелне 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податке</a:t>
            </a:r>
          </a:p>
          <a:p>
            <a:pPr>
              <a:lnSpc>
                <a:spcPct val="80000"/>
              </a:lnSpc>
            </a:pPr>
            <a:endParaRPr lang="sr-Cyrl-CS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је обухватан </a:t>
            </a:r>
            <a:endParaRPr lang="sr-Cyrl-C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sr-Cyrl-CS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има </a:t>
            </a:r>
            <a:r>
              <a:rPr lang="x-none" sz="2400">
                <a:solidFill>
                  <a:schemeClr val="accent1">
                    <a:lumMod val="75000"/>
                  </a:schemeClr>
                </a:solidFill>
              </a:rPr>
              <a:t>компоненту вредновања и самовредновања</a:t>
            </a:r>
            <a:r>
              <a:rPr lang="sr-Latn-C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Cyrl-C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sr-Cyrl-C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Важно је да није формалан</a:t>
            </a:r>
          </a:p>
        </p:txBody>
      </p:sp>
    </p:spTree>
    <p:extLst>
      <p:ext uri="{BB962C8B-B14F-4D97-AF65-F5344CB8AC3E}">
        <p14:creationId xmlns:p14="http://schemas.microsoft.com/office/powerpoint/2010/main" xmlns="" val="24435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844824"/>
            <a:ext cx="8280920" cy="435962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раћење и евидентирање </a:t>
            </a:r>
            <a:endParaRPr lang="sr-Latn-C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207138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Да </a:t>
            </a:r>
            <a:r>
              <a:rPr lang="sr-Cyrl-CS" smtClean="0">
                <a:solidFill>
                  <a:schemeClr val="accent1">
                    <a:lumMod val="75000"/>
                  </a:schemeClr>
                </a:solidFill>
              </a:rPr>
              <a:t>ли је:</a:t>
            </a:r>
            <a:endParaRPr lang="sr-Cyrl-C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успостављен 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начин праћења и евидентирања 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који је примерен 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установи 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бележе се састанци тима као и случајеви насиља)</a:t>
            </a:r>
          </a:p>
          <a:p>
            <a:pPr>
              <a:lnSpc>
                <a:spcPct val="90000"/>
              </a:lnSpc>
              <a:defRPr/>
            </a:pPr>
            <a:endParaRPr lang="sr-Cyrl-CS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редовно 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евидентирање случајева НЗЗ другог и трећег 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нивоа</a:t>
            </a:r>
          </a:p>
          <a:p>
            <a:pPr>
              <a:lnSpc>
                <a:spcPct val="90000"/>
              </a:lnSpc>
              <a:defRPr/>
            </a:pPr>
            <a:endParaRPr lang="sr-Cyrl-CS" sz="2400" dirty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редовно праћење 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остваривања конкретних планова заштите другог и трећег нивоа</a:t>
            </a:r>
          </a:p>
          <a:p>
            <a:pPr>
              <a:buNone/>
            </a:pP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xmlns="" val="28682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11957"/>
            <a:ext cx="8640960" cy="399330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5. Реаговање у ситуацијама насиља </a:t>
            </a:r>
            <a:endParaRPr lang="sr-Latn-C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Да ли запослени знају да :</a:t>
            </a:r>
          </a:p>
          <a:p>
            <a:pPr>
              <a:lnSpc>
                <a:spcPct val="90000"/>
              </a:lnSpc>
              <a:defRPr/>
            </a:pP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вако 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има обавезу да реагује</a:t>
            </a:r>
          </a:p>
          <a:p>
            <a:pPr>
              <a:lnSpc>
                <a:spcPct val="90000"/>
              </a:lnSpc>
              <a:defRPr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е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сме 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да се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одла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же реаговање</a:t>
            </a:r>
            <a:endParaRPr lang="sr-Cyrl-CS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уколико 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је 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потребно траже/укључе медицинску 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помоћ и/или чланове спољашње заштитне мреже</a:t>
            </a:r>
          </a:p>
          <a:p>
            <a:pPr>
              <a:lnSpc>
                <a:spcPct val="90000"/>
              </a:lnSpc>
              <a:defRPr/>
            </a:pPr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р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одитељи морају одмах и обавезно да буду информисани</a:t>
            </a:r>
            <a:endParaRPr lang="sr-Cyrl-C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0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sr-Cyrl-CS" dirty="0" smtClean="0">
                <a:solidFill>
                  <a:schemeClr val="accent1">
                    <a:lumMod val="50000"/>
                  </a:schemeClr>
                </a:solidFill>
              </a:rPr>
              <a:t>Кораци у интервенцији</a:t>
            </a:r>
            <a:endParaRPr lang="sr-Latn-C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1061-E188-4F49-A4DB-FEF63A821B22}" type="slidenum">
              <a:rPr lang="sr-Latn-CS" smtClean="0"/>
              <a:pPr/>
              <a:t>14</a:t>
            </a:fld>
            <a:endParaRPr lang="sr-Latn-CS"/>
          </a:p>
        </p:txBody>
      </p:sp>
      <p:grpSp>
        <p:nvGrpSpPr>
          <p:cNvPr id="3" name="Group 2"/>
          <p:cNvGrpSpPr/>
          <p:nvPr/>
        </p:nvGrpSpPr>
        <p:grpSpPr>
          <a:xfrm>
            <a:off x="642144" y="1268898"/>
            <a:ext cx="7896223" cy="5444947"/>
            <a:chOff x="642144" y="1268898"/>
            <a:chExt cx="7896223" cy="5444947"/>
          </a:xfrm>
        </p:grpSpPr>
        <p:sp>
          <p:nvSpPr>
            <p:cNvPr id="6" name="Freeform 5"/>
            <p:cNvSpPr/>
            <p:nvPr/>
          </p:nvSpPr>
          <p:spPr>
            <a:xfrm>
              <a:off x="1438006" y="1268898"/>
              <a:ext cx="7100361" cy="873758"/>
            </a:xfrm>
            <a:custGeom>
              <a:avLst/>
              <a:gdLst>
                <a:gd name="connsiteX0" fmla="*/ 145629 w 873757"/>
                <a:gd name="connsiteY0" fmla="*/ 0 h 7100360"/>
                <a:gd name="connsiteX1" fmla="*/ 728128 w 873757"/>
                <a:gd name="connsiteY1" fmla="*/ 0 h 7100360"/>
                <a:gd name="connsiteX2" fmla="*/ 873757 w 873757"/>
                <a:gd name="connsiteY2" fmla="*/ 145629 h 7100360"/>
                <a:gd name="connsiteX3" fmla="*/ 873757 w 873757"/>
                <a:gd name="connsiteY3" fmla="*/ 7100360 h 7100360"/>
                <a:gd name="connsiteX4" fmla="*/ 873757 w 873757"/>
                <a:gd name="connsiteY4" fmla="*/ 7100360 h 7100360"/>
                <a:gd name="connsiteX5" fmla="*/ 0 w 873757"/>
                <a:gd name="connsiteY5" fmla="*/ 7100360 h 7100360"/>
                <a:gd name="connsiteX6" fmla="*/ 0 w 873757"/>
                <a:gd name="connsiteY6" fmla="*/ 7100360 h 7100360"/>
                <a:gd name="connsiteX7" fmla="*/ 0 w 873757"/>
                <a:gd name="connsiteY7" fmla="*/ 145629 h 7100360"/>
                <a:gd name="connsiteX8" fmla="*/ 145629 w 873757"/>
                <a:gd name="connsiteY8" fmla="*/ 0 h 710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3757" h="7100360">
                  <a:moveTo>
                    <a:pt x="873757" y="1183419"/>
                  </a:moveTo>
                  <a:lnTo>
                    <a:pt x="873757" y="5916941"/>
                  </a:lnTo>
                  <a:cubicBezTo>
                    <a:pt x="873757" y="6570526"/>
                    <a:pt x="865734" y="7100356"/>
                    <a:pt x="855836" y="7100356"/>
                  </a:cubicBezTo>
                  <a:lnTo>
                    <a:pt x="0" y="7100356"/>
                  </a:lnTo>
                  <a:lnTo>
                    <a:pt x="0" y="7100356"/>
                  </a:lnTo>
                  <a:lnTo>
                    <a:pt x="0" y="4"/>
                  </a:lnTo>
                  <a:lnTo>
                    <a:pt x="0" y="4"/>
                  </a:lnTo>
                  <a:lnTo>
                    <a:pt x="855836" y="4"/>
                  </a:lnTo>
                  <a:cubicBezTo>
                    <a:pt x="865734" y="4"/>
                    <a:pt x="873757" y="529834"/>
                    <a:pt x="873757" y="1183419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6478" rIns="290303" bIns="166479" numCol="1" spcCol="1270" anchor="ctr" anchorCtr="0">
              <a:noAutofit/>
            </a:bodyPr>
            <a:lstStyle/>
            <a:p>
              <a:pPr marL="0" lvl="1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sr-Cyrl-CS" sz="2400" kern="1200" dirty="0" smtClean="0">
                  <a:solidFill>
                    <a:schemeClr val="accent1">
                      <a:lumMod val="50000"/>
                    </a:schemeClr>
                  </a:solidFill>
                </a:rPr>
                <a:t>Утврђивање или провера сумње                  </a:t>
              </a:r>
            </a:p>
            <a:p>
              <a:pPr marL="0" lvl="1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sr-Cyrl-CS" sz="2400" kern="1200" dirty="0" smtClean="0">
                  <a:solidFill>
                    <a:schemeClr val="accent1">
                      <a:lumMod val="50000"/>
                    </a:schemeClr>
                  </a:solidFill>
                </a:rPr>
                <a:t> (не истрага)</a:t>
              </a:r>
              <a:endParaRPr lang="sr-Latn-CS" sz="2400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642144" y="1300974"/>
              <a:ext cx="795863" cy="809604"/>
            </a:xfrm>
            <a:custGeom>
              <a:avLst/>
              <a:gdLst>
                <a:gd name="connsiteX0" fmla="*/ 0 w 795863"/>
                <a:gd name="connsiteY0" fmla="*/ 132646 h 809604"/>
                <a:gd name="connsiteX1" fmla="*/ 132646 w 795863"/>
                <a:gd name="connsiteY1" fmla="*/ 0 h 809604"/>
                <a:gd name="connsiteX2" fmla="*/ 663217 w 795863"/>
                <a:gd name="connsiteY2" fmla="*/ 0 h 809604"/>
                <a:gd name="connsiteX3" fmla="*/ 795863 w 795863"/>
                <a:gd name="connsiteY3" fmla="*/ 132646 h 809604"/>
                <a:gd name="connsiteX4" fmla="*/ 795863 w 795863"/>
                <a:gd name="connsiteY4" fmla="*/ 676958 h 809604"/>
                <a:gd name="connsiteX5" fmla="*/ 663217 w 795863"/>
                <a:gd name="connsiteY5" fmla="*/ 809604 h 809604"/>
                <a:gd name="connsiteX6" fmla="*/ 132646 w 795863"/>
                <a:gd name="connsiteY6" fmla="*/ 809604 h 809604"/>
                <a:gd name="connsiteX7" fmla="*/ 0 w 795863"/>
                <a:gd name="connsiteY7" fmla="*/ 676958 h 809604"/>
                <a:gd name="connsiteX8" fmla="*/ 0 w 795863"/>
                <a:gd name="connsiteY8" fmla="*/ 132646 h 80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5863" h="809604">
                  <a:moveTo>
                    <a:pt x="0" y="132646"/>
                  </a:moveTo>
                  <a:cubicBezTo>
                    <a:pt x="0" y="59388"/>
                    <a:pt x="59388" y="0"/>
                    <a:pt x="132646" y="0"/>
                  </a:cubicBezTo>
                  <a:lnTo>
                    <a:pt x="663217" y="0"/>
                  </a:lnTo>
                  <a:cubicBezTo>
                    <a:pt x="736475" y="0"/>
                    <a:pt x="795863" y="59388"/>
                    <a:pt x="795863" y="132646"/>
                  </a:cubicBezTo>
                  <a:lnTo>
                    <a:pt x="795863" y="676958"/>
                  </a:lnTo>
                  <a:cubicBezTo>
                    <a:pt x="795863" y="750216"/>
                    <a:pt x="736475" y="809604"/>
                    <a:pt x="663217" y="809604"/>
                  </a:cubicBezTo>
                  <a:lnTo>
                    <a:pt x="132646" y="809604"/>
                  </a:lnTo>
                  <a:cubicBezTo>
                    <a:pt x="59388" y="809604"/>
                    <a:pt x="0" y="750216"/>
                    <a:pt x="0" y="676958"/>
                  </a:cubicBezTo>
                  <a:lnTo>
                    <a:pt x="0" y="132646"/>
                  </a:lnTo>
                  <a:close/>
                </a:path>
              </a:pathLst>
            </a:custGeom>
            <a:solidFill>
              <a:schemeClr val="accent1">
                <a:hueOff val="0"/>
                <a:satOff val="0"/>
                <a:lumOff val="0"/>
                <a:alpha val="69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0291" tIns="84571" rIns="130291" bIns="8457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1</a:t>
              </a:r>
              <a:endParaRPr lang="sr-Latn-CS" sz="2400" b="1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1438006" y="2183136"/>
              <a:ext cx="7100361" cy="873758"/>
            </a:xfrm>
            <a:custGeom>
              <a:avLst/>
              <a:gdLst>
                <a:gd name="connsiteX0" fmla="*/ 145629 w 873757"/>
                <a:gd name="connsiteY0" fmla="*/ 0 h 7100360"/>
                <a:gd name="connsiteX1" fmla="*/ 728128 w 873757"/>
                <a:gd name="connsiteY1" fmla="*/ 0 h 7100360"/>
                <a:gd name="connsiteX2" fmla="*/ 873757 w 873757"/>
                <a:gd name="connsiteY2" fmla="*/ 145629 h 7100360"/>
                <a:gd name="connsiteX3" fmla="*/ 873757 w 873757"/>
                <a:gd name="connsiteY3" fmla="*/ 7100360 h 7100360"/>
                <a:gd name="connsiteX4" fmla="*/ 873757 w 873757"/>
                <a:gd name="connsiteY4" fmla="*/ 7100360 h 7100360"/>
                <a:gd name="connsiteX5" fmla="*/ 0 w 873757"/>
                <a:gd name="connsiteY5" fmla="*/ 7100360 h 7100360"/>
                <a:gd name="connsiteX6" fmla="*/ 0 w 873757"/>
                <a:gd name="connsiteY6" fmla="*/ 7100360 h 7100360"/>
                <a:gd name="connsiteX7" fmla="*/ 0 w 873757"/>
                <a:gd name="connsiteY7" fmla="*/ 145629 h 7100360"/>
                <a:gd name="connsiteX8" fmla="*/ 145629 w 873757"/>
                <a:gd name="connsiteY8" fmla="*/ 0 h 710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3757" h="7100360">
                  <a:moveTo>
                    <a:pt x="873757" y="1183419"/>
                  </a:moveTo>
                  <a:lnTo>
                    <a:pt x="873757" y="5916941"/>
                  </a:lnTo>
                  <a:cubicBezTo>
                    <a:pt x="873757" y="6570526"/>
                    <a:pt x="865734" y="7100356"/>
                    <a:pt x="855836" y="7100356"/>
                  </a:cubicBezTo>
                  <a:lnTo>
                    <a:pt x="0" y="7100356"/>
                  </a:lnTo>
                  <a:lnTo>
                    <a:pt x="0" y="7100356"/>
                  </a:lnTo>
                  <a:lnTo>
                    <a:pt x="0" y="4"/>
                  </a:lnTo>
                  <a:lnTo>
                    <a:pt x="0" y="4"/>
                  </a:lnTo>
                  <a:lnTo>
                    <a:pt x="855836" y="4"/>
                  </a:lnTo>
                  <a:cubicBezTo>
                    <a:pt x="865734" y="4"/>
                    <a:pt x="873757" y="529834"/>
                    <a:pt x="873757" y="1183419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6478" rIns="290303" bIns="166479" numCol="1" spcCol="1270" anchor="ctr" anchorCtr="0">
              <a:noAutofit/>
            </a:bodyPr>
            <a:lstStyle/>
            <a:p>
              <a:pPr marL="0" lvl="1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sr-Cyrl-CS" sz="2400" kern="1200" dirty="0" smtClean="0">
                  <a:solidFill>
                    <a:schemeClr val="accent1">
                      <a:lumMod val="50000"/>
                    </a:schemeClr>
                  </a:solidFill>
                </a:rPr>
                <a:t>Прекид насиља и смиривање учесника</a:t>
              </a:r>
              <a:endParaRPr lang="sr-Latn-CS" sz="2400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642144" y="2215212"/>
              <a:ext cx="795863" cy="809604"/>
            </a:xfrm>
            <a:custGeom>
              <a:avLst/>
              <a:gdLst>
                <a:gd name="connsiteX0" fmla="*/ 0 w 795863"/>
                <a:gd name="connsiteY0" fmla="*/ 132646 h 809604"/>
                <a:gd name="connsiteX1" fmla="*/ 132646 w 795863"/>
                <a:gd name="connsiteY1" fmla="*/ 0 h 809604"/>
                <a:gd name="connsiteX2" fmla="*/ 663217 w 795863"/>
                <a:gd name="connsiteY2" fmla="*/ 0 h 809604"/>
                <a:gd name="connsiteX3" fmla="*/ 795863 w 795863"/>
                <a:gd name="connsiteY3" fmla="*/ 132646 h 809604"/>
                <a:gd name="connsiteX4" fmla="*/ 795863 w 795863"/>
                <a:gd name="connsiteY4" fmla="*/ 676958 h 809604"/>
                <a:gd name="connsiteX5" fmla="*/ 663217 w 795863"/>
                <a:gd name="connsiteY5" fmla="*/ 809604 h 809604"/>
                <a:gd name="connsiteX6" fmla="*/ 132646 w 795863"/>
                <a:gd name="connsiteY6" fmla="*/ 809604 h 809604"/>
                <a:gd name="connsiteX7" fmla="*/ 0 w 795863"/>
                <a:gd name="connsiteY7" fmla="*/ 676958 h 809604"/>
                <a:gd name="connsiteX8" fmla="*/ 0 w 795863"/>
                <a:gd name="connsiteY8" fmla="*/ 132646 h 80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5863" h="809604">
                  <a:moveTo>
                    <a:pt x="0" y="132646"/>
                  </a:moveTo>
                  <a:cubicBezTo>
                    <a:pt x="0" y="59388"/>
                    <a:pt x="59388" y="0"/>
                    <a:pt x="132646" y="0"/>
                  </a:cubicBezTo>
                  <a:lnTo>
                    <a:pt x="663217" y="0"/>
                  </a:lnTo>
                  <a:cubicBezTo>
                    <a:pt x="736475" y="0"/>
                    <a:pt x="795863" y="59388"/>
                    <a:pt x="795863" y="132646"/>
                  </a:cubicBezTo>
                  <a:lnTo>
                    <a:pt x="795863" y="676958"/>
                  </a:lnTo>
                  <a:cubicBezTo>
                    <a:pt x="795863" y="750216"/>
                    <a:pt x="736475" y="809604"/>
                    <a:pt x="663217" y="809604"/>
                  </a:cubicBezTo>
                  <a:lnTo>
                    <a:pt x="132646" y="809604"/>
                  </a:lnTo>
                  <a:cubicBezTo>
                    <a:pt x="59388" y="809604"/>
                    <a:pt x="0" y="750216"/>
                    <a:pt x="0" y="676958"/>
                  </a:cubicBezTo>
                  <a:lnTo>
                    <a:pt x="0" y="132646"/>
                  </a:lnTo>
                  <a:close/>
                </a:path>
              </a:pathLst>
            </a:custGeom>
            <a:solidFill>
              <a:schemeClr val="accent1">
                <a:hueOff val="0"/>
                <a:satOff val="0"/>
                <a:lumOff val="0"/>
                <a:alpha val="69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0291" tIns="84571" rIns="130291" bIns="8457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2</a:t>
              </a:r>
              <a:endParaRPr lang="sr-Latn-CS" sz="2400" b="1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438006" y="3097374"/>
              <a:ext cx="7100361" cy="873758"/>
            </a:xfrm>
            <a:custGeom>
              <a:avLst/>
              <a:gdLst>
                <a:gd name="connsiteX0" fmla="*/ 145629 w 873757"/>
                <a:gd name="connsiteY0" fmla="*/ 0 h 7100360"/>
                <a:gd name="connsiteX1" fmla="*/ 728128 w 873757"/>
                <a:gd name="connsiteY1" fmla="*/ 0 h 7100360"/>
                <a:gd name="connsiteX2" fmla="*/ 873757 w 873757"/>
                <a:gd name="connsiteY2" fmla="*/ 145629 h 7100360"/>
                <a:gd name="connsiteX3" fmla="*/ 873757 w 873757"/>
                <a:gd name="connsiteY3" fmla="*/ 7100360 h 7100360"/>
                <a:gd name="connsiteX4" fmla="*/ 873757 w 873757"/>
                <a:gd name="connsiteY4" fmla="*/ 7100360 h 7100360"/>
                <a:gd name="connsiteX5" fmla="*/ 0 w 873757"/>
                <a:gd name="connsiteY5" fmla="*/ 7100360 h 7100360"/>
                <a:gd name="connsiteX6" fmla="*/ 0 w 873757"/>
                <a:gd name="connsiteY6" fmla="*/ 7100360 h 7100360"/>
                <a:gd name="connsiteX7" fmla="*/ 0 w 873757"/>
                <a:gd name="connsiteY7" fmla="*/ 145629 h 7100360"/>
                <a:gd name="connsiteX8" fmla="*/ 145629 w 873757"/>
                <a:gd name="connsiteY8" fmla="*/ 0 h 710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3757" h="7100360">
                  <a:moveTo>
                    <a:pt x="873757" y="1183419"/>
                  </a:moveTo>
                  <a:lnTo>
                    <a:pt x="873757" y="5916941"/>
                  </a:lnTo>
                  <a:cubicBezTo>
                    <a:pt x="873757" y="6570526"/>
                    <a:pt x="865734" y="7100356"/>
                    <a:pt x="855836" y="7100356"/>
                  </a:cubicBezTo>
                  <a:lnTo>
                    <a:pt x="0" y="7100356"/>
                  </a:lnTo>
                  <a:lnTo>
                    <a:pt x="0" y="7100356"/>
                  </a:lnTo>
                  <a:lnTo>
                    <a:pt x="0" y="4"/>
                  </a:lnTo>
                  <a:lnTo>
                    <a:pt x="0" y="4"/>
                  </a:lnTo>
                  <a:lnTo>
                    <a:pt x="855836" y="4"/>
                  </a:lnTo>
                  <a:cubicBezTo>
                    <a:pt x="865734" y="4"/>
                    <a:pt x="873757" y="529834"/>
                    <a:pt x="873757" y="1183419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6478" rIns="290303" bIns="166479" numCol="1" spcCol="1270" anchor="ctr" anchorCtr="0">
              <a:noAutofit/>
            </a:bodyPr>
            <a:lstStyle/>
            <a:p>
              <a:pPr marL="0" lvl="1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sr-Cyrl-CS" sz="2400" kern="1200" dirty="0" smtClean="0">
                  <a:solidFill>
                    <a:schemeClr val="accent1">
                      <a:lumMod val="50000"/>
                    </a:schemeClr>
                  </a:solidFill>
                </a:rPr>
                <a:t>Информисање родитеља</a:t>
              </a:r>
              <a:endParaRPr lang="sr-Latn-CS" sz="2400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42144" y="3129450"/>
              <a:ext cx="795863" cy="809604"/>
            </a:xfrm>
            <a:custGeom>
              <a:avLst/>
              <a:gdLst>
                <a:gd name="connsiteX0" fmla="*/ 0 w 795863"/>
                <a:gd name="connsiteY0" fmla="*/ 132646 h 809604"/>
                <a:gd name="connsiteX1" fmla="*/ 132646 w 795863"/>
                <a:gd name="connsiteY1" fmla="*/ 0 h 809604"/>
                <a:gd name="connsiteX2" fmla="*/ 663217 w 795863"/>
                <a:gd name="connsiteY2" fmla="*/ 0 h 809604"/>
                <a:gd name="connsiteX3" fmla="*/ 795863 w 795863"/>
                <a:gd name="connsiteY3" fmla="*/ 132646 h 809604"/>
                <a:gd name="connsiteX4" fmla="*/ 795863 w 795863"/>
                <a:gd name="connsiteY4" fmla="*/ 676958 h 809604"/>
                <a:gd name="connsiteX5" fmla="*/ 663217 w 795863"/>
                <a:gd name="connsiteY5" fmla="*/ 809604 h 809604"/>
                <a:gd name="connsiteX6" fmla="*/ 132646 w 795863"/>
                <a:gd name="connsiteY6" fmla="*/ 809604 h 809604"/>
                <a:gd name="connsiteX7" fmla="*/ 0 w 795863"/>
                <a:gd name="connsiteY7" fmla="*/ 676958 h 809604"/>
                <a:gd name="connsiteX8" fmla="*/ 0 w 795863"/>
                <a:gd name="connsiteY8" fmla="*/ 132646 h 80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5863" h="809604">
                  <a:moveTo>
                    <a:pt x="0" y="132646"/>
                  </a:moveTo>
                  <a:cubicBezTo>
                    <a:pt x="0" y="59388"/>
                    <a:pt x="59388" y="0"/>
                    <a:pt x="132646" y="0"/>
                  </a:cubicBezTo>
                  <a:lnTo>
                    <a:pt x="663217" y="0"/>
                  </a:lnTo>
                  <a:cubicBezTo>
                    <a:pt x="736475" y="0"/>
                    <a:pt x="795863" y="59388"/>
                    <a:pt x="795863" y="132646"/>
                  </a:cubicBezTo>
                  <a:lnTo>
                    <a:pt x="795863" y="676958"/>
                  </a:lnTo>
                  <a:cubicBezTo>
                    <a:pt x="795863" y="750216"/>
                    <a:pt x="736475" y="809604"/>
                    <a:pt x="663217" y="809604"/>
                  </a:cubicBezTo>
                  <a:lnTo>
                    <a:pt x="132646" y="809604"/>
                  </a:lnTo>
                  <a:cubicBezTo>
                    <a:pt x="59388" y="809604"/>
                    <a:pt x="0" y="750216"/>
                    <a:pt x="0" y="676958"/>
                  </a:cubicBezTo>
                  <a:lnTo>
                    <a:pt x="0" y="132646"/>
                  </a:lnTo>
                  <a:close/>
                </a:path>
              </a:pathLst>
            </a:custGeom>
            <a:solidFill>
              <a:schemeClr val="accent1">
                <a:hueOff val="0"/>
                <a:satOff val="0"/>
                <a:lumOff val="0"/>
                <a:alpha val="69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0291" tIns="84571" rIns="130291" bIns="8457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3</a:t>
              </a:r>
              <a:endParaRPr lang="sr-Latn-CS" sz="2400" b="1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438006" y="4011612"/>
              <a:ext cx="7100361" cy="873758"/>
            </a:xfrm>
            <a:custGeom>
              <a:avLst/>
              <a:gdLst>
                <a:gd name="connsiteX0" fmla="*/ 145629 w 873757"/>
                <a:gd name="connsiteY0" fmla="*/ 0 h 7100360"/>
                <a:gd name="connsiteX1" fmla="*/ 728128 w 873757"/>
                <a:gd name="connsiteY1" fmla="*/ 0 h 7100360"/>
                <a:gd name="connsiteX2" fmla="*/ 873757 w 873757"/>
                <a:gd name="connsiteY2" fmla="*/ 145629 h 7100360"/>
                <a:gd name="connsiteX3" fmla="*/ 873757 w 873757"/>
                <a:gd name="connsiteY3" fmla="*/ 7100360 h 7100360"/>
                <a:gd name="connsiteX4" fmla="*/ 873757 w 873757"/>
                <a:gd name="connsiteY4" fmla="*/ 7100360 h 7100360"/>
                <a:gd name="connsiteX5" fmla="*/ 0 w 873757"/>
                <a:gd name="connsiteY5" fmla="*/ 7100360 h 7100360"/>
                <a:gd name="connsiteX6" fmla="*/ 0 w 873757"/>
                <a:gd name="connsiteY6" fmla="*/ 7100360 h 7100360"/>
                <a:gd name="connsiteX7" fmla="*/ 0 w 873757"/>
                <a:gd name="connsiteY7" fmla="*/ 145629 h 7100360"/>
                <a:gd name="connsiteX8" fmla="*/ 145629 w 873757"/>
                <a:gd name="connsiteY8" fmla="*/ 0 h 710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3757" h="7100360">
                  <a:moveTo>
                    <a:pt x="873757" y="1183419"/>
                  </a:moveTo>
                  <a:lnTo>
                    <a:pt x="873757" y="5916941"/>
                  </a:lnTo>
                  <a:cubicBezTo>
                    <a:pt x="873757" y="6570526"/>
                    <a:pt x="865734" y="7100356"/>
                    <a:pt x="855836" y="7100356"/>
                  </a:cubicBezTo>
                  <a:lnTo>
                    <a:pt x="0" y="7100356"/>
                  </a:lnTo>
                  <a:lnTo>
                    <a:pt x="0" y="7100356"/>
                  </a:lnTo>
                  <a:lnTo>
                    <a:pt x="0" y="4"/>
                  </a:lnTo>
                  <a:lnTo>
                    <a:pt x="0" y="4"/>
                  </a:lnTo>
                  <a:lnTo>
                    <a:pt x="855836" y="4"/>
                  </a:lnTo>
                  <a:cubicBezTo>
                    <a:pt x="865734" y="4"/>
                    <a:pt x="873757" y="529834"/>
                    <a:pt x="873757" y="1183419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6478" rIns="290303" bIns="166479" numCol="1" spcCol="1270" anchor="ctr" anchorCtr="0">
              <a:noAutofit/>
            </a:bodyPr>
            <a:lstStyle/>
            <a:p>
              <a:pPr marL="0" lvl="1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sr-Cyrl-CS" sz="2400" kern="1200" dirty="0" smtClean="0">
                  <a:solidFill>
                    <a:schemeClr val="accent1">
                      <a:lumMod val="50000"/>
                    </a:schemeClr>
                  </a:solidFill>
                </a:rPr>
                <a:t>Консултације</a:t>
              </a:r>
              <a:endParaRPr lang="sr-Latn-CS" sz="2400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642144" y="4043688"/>
              <a:ext cx="795863" cy="809604"/>
            </a:xfrm>
            <a:custGeom>
              <a:avLst/>
              <a:gdLst>
                <a:gd name="connsiteX0" fmla="*/ 0 w 795863"/>
                <a:gd name="connsiteY0" fmla="*/ 132646 h 809604"/>
                <a:gd name="connsiteX1" fmla="*/ 132646 w 795863"/>
                <a:gd name="connsiteY1" fmla="*/ 0 h 809604"/>
                <a:gd name="connsiteX2" fmla="*/ 663217 w 795863"/>
                <a:gd name="connsiteY2" fmla="*/ 0 h 809604"/>
                <a:gd name="connsiteX3" fmla="*/ 795863 w 795863"/>
                <a:gd name="connsiteY3" fmla="*/ 132646 h 809604"/>
                <a:gd name="connsiteX4" fmla="*/ 795863 w 795863"/>
                <a:gd name="connsiteY4" fmla="*/ 676958 h 809604"/>
                <a:gd name="connsiteX5" fmla="*/ 663217 w 795863"/>
                <a:gd name="connsiteY5" fmla="*/ 809604 h 809604"/>
                <a:gd name="connsiteX6" fmla="*/ 132646 w 795863"/>
                <a:gd name="connsiteY6" fmla="*/ 809604 h 809604"/>
                <a:gd name="connsiteX7" fmla="*/ 0 w 795863"/>
                <a:gd name="connsiteY7" fmla="*/ 676958 h 809604"/>
                <a:gd name="connsiteX8" fmla="*/ 0 w 795863"/>
                <a:gd name="connsiteY8" fmla="*/ 132646 h 80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5863" h="809604">
                  <a:moveTo>
                    <a:pt x="0" y="132646"/>
                  </a:moveTo>
                  <a:cubicBezTo>
                    <a:pt x="0" y="59388"/>
                    <a:pt x="59388" y="0"/>
                    <a:pt x="132646" y="0"/>
                  </a:cubicBezTo>
                  <a:lnTo>
                    <a:pt x="663217" y="0"/>
                  </a:lnTo>
                  <a:cubicBezTo>
                    <a:pt x="736475" y="0"/>
                    <a:pt x="795863" y="59388"/>
                    <a:pt x="795863" y="132646"/>
                  </a:cubicBezTo>
                  <a:lnTo>
                    <a:pt x="795863" y="676958"/>
                  </a:lnTo>
                  <a:cubicBezTo>
                    <a:pt x="795863" y="750216"/>
                    <a:pt x="736475" y="809604"/>
                    <a:pt x="663217" y="809604"/>
                  </a:cubicBezTo>
                  <a:lnTo>
                    <a:pt x="132646" y="809604"/>
                  </a:lnTo>
                  <a:cubicBezTo>
                    <a:pt x="59388" y="809604"/>
                    <a:pt x="0" y="750216"/>
                    <a:pt x="0" y="676958"/>
                  </a:cubicBezTo>
                  <a:lnTo>
                    <a:pt x="0" y="132646"/>
                  </a:lnTo>
                  <a:close/>
                </a:path>
              </a:pathLst>
            </a:custGeom>
            <a:solidFill>
              <a:schemeClr val="accent1">
                <a:hueOff val="0"/>
                <a:satOff val="0"/>
                <a:lumOff val="0"/>
                <a:alpha val="69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0291" tIns="84571" rIns="130291" bIns="8457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4</a:t>
              </a:r>
              <a:endParaRPr lang="sr-Latn-CS" sz="2400" b="1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438006" y="4925849"/>
              <a:ext cx="7100361" cy="873758"/>
            </a:xfrm>
            <a:custGeom>
              <a:avLst/>
              <a:gdLst>
                <a:gd name="connsiteX0" fmla="*/ 145629 w 873757"/>
                <a:gd name="connsiteY0" fmla="*/ 0 h 7100360"/>
                <a:gd name="connsiteX1" fmla="*/ 728128 w 873757"/>
                <a:gd name="connsiteY1" fmla="*/ 0 h 7100360"/>
                <a:gd name="connsiteX2" fmla="*/ 873757 w 873757"/>
                <a:gd name="connsiteY2" fmla="*/ 145629 h 7100360"/>
                <a:gd name="connsiteX3" fmla="*/ 873757 w 873757"/>
                <a:gd name="connsiteY3" fmla="*/ 7100360 h 7100360"/>
                <a:gd name="connsiteX4" fmla="*/ 873757 w 873757"/>
                <a:gd name="connsiteY4" fmla="*/ 7100360 h 7100360"/>
                <a:gd name="connsiteX5" fmla="*/ 0 w 873757"/>
                <a:gd name="connsiteY5" fmla="*/ 7100360 h 7100360"/>
                <a:gd name="connsiteX6" fmla="*/ 0 w 873757"/>
                <a:gd name="connsiteY6" fmla="*/ 7100360 h 7100360"/>
                <a:gd name="connsiteX7" fmla="*/ 0 w 873757"/>
                <a:gd name="connsiteY7" fmla="*/ 145629 h 7100360"/>
                <a:gd name="connsiteX8" fmla="*/ 145629 w 873757"/>
                <a:gd name="connsiteY8" fmla="*/ 0 h 710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3757" h="7100360">
                  <a:moveTo>
                    <a:pt x="873757" y="1183419"/>
                  </a:moveTo>
                  <a:lnTo>
                    <a:pt x="873757" y="5916941"/>
                  </a:lnTo>
                  <a:cubicBezTo>
                    <a:pt x="873757" y="6570526"/>
                    <a:pt x="865734" y="7100356"/>
                    <a:pt x="855836" y="7100356"/>
                  </a:cubicBezTo>
                  <a:lnTo>
                    <a:pt x="0" y="7100356"/>
                  </a:lnTo>
                  <a:lnTo>
                    <a:pt x="0" y="7100356"/>
                  </a:lnTo>
                  <a:lnTo>
                    <a:pt x="0" y="4"/>
                  </a:lnTo>
                  <a:lnTo>
                    <a:pt x="0" y="4"/>
                  </a:lnTo>
                  <a:lnTo>
                    <a:pt x="855836" y="4"/>
                  </a:lnTo>
                  <a:cubicBezTo>
                    <a:pt x="865734" y="4"/>
                    <a:pt x="873757" y="529834"/>
                    <a:pt x="873757" y="1183419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6479" rIns="290303" bIns="166478" numCol="1" spcCol="1270" anchor="ctr" anchorCtr="0">
              <a:noAutofit/>
            </a:bodyPr>
            <a:lstStyle/>
            <a:p>
              <a:pPr marL="0" lvl="1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sr-Cyrl-CS" sz="2400" kern="1200" dirty="0" smtClean="0">
                  <a:solidFill>
                    <a:schemeClr val="accent1">
                      <a:lumMod val="50000"/>
                    </a:schemeClr>
                  </a:solidFill>
                </a:rPr>
                <a:t>Мере и активности</a:t>
              </a:r>
              <a:endParaRPr lang="sr-Latn-CS" sz="2400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42144" y="4957926"/>
              <a:ext cx="795863" cy="809604"/>
            </a:xfrm>
            <a:custGeom>
              <a:avLst/>
              <a:gdLst>
                <a:gd name="connsiteX0" fmla="*/ 0 w 795863"/>
                <a:gd name="connsiteY0" fmla="*/ 132646 h 809604"/>
                <a:gd name="connsiteX1" fmla="*/ 132646 w 795863"/>
                <a:gd name="connsiteY1" fmla="*/ 0 h 809604"/>
                <a:gd name="connsiteX2" fmla="*/ 663217 w 795863"/>
                <a:gd name="connsiteY2" fmla="*/ 0 h 809604"/>
                <a:gd name="connsiteX3" fmla="*/ 795863 w 795863"/>
                <a:gd name="connsiteY3" fmla="*/ 132646 h 809604"/>
                <a:gd name="connsiteX4" fmla="*/ 795863 w 795863"/>
                <a:gd name="connsiteY4" fmla="*/ 676958 h 809604"/>
                <a:gd name="connsiteX5" fmla="*/ 663217 w 795863"/>
                <a:gd name="connsiteY5" fmla="*/ 809604 h 809604"/>
                <a:gd name="connsiteX6" fmla="*/ 132646 w 795863"/>
                <a:gd name="connsiteY6" fmla="*/ 809604 h 809604"/>
                <a:gd name="connsiteX7" fmla="*/ 0 w 795863"/>
                <a:gd name="connsiteY7" fmla="*/ 676958 h 809604"/>
                <a:gd name="connsiteX8" fmla="*/ 0 w 795863"/>
                <a:gd name="connsiteY8" fmla="*/ 132646 h 80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5863" h="809604">
                  <a:moveTo>
                    <a:pt x="0" y="132646"/>
                  </a:moveTo>
                  <a:cubicBezTo>
                    <a:pt x="0" y="59388"/>
                    <a:pt x="59388" y="0"/>
                    <a:pt x="132646" y="0"/>
                  </a:cubicBezTo>
                  <a:lnTo>
                    <a:pt x="663217" y="0"/>
                  </a:lnTo>
                  <a:cubicBezTo>
                    <a:pt x="736475" y="0"/>
                    <a:pt x="795863" y="59388"/>
                    <a:pt x="795863" y="132646"/>
                  </a:cubicBezTo>
                  <a:lnTo>
                    <a:pt x="795863" y="676958"/>
                  </a:lnTo>
                  <a:cubicBezTo>
                    <a:pt x="795863" y="750216"/>
                    <a:pt x="736475" y="809604"/>
                    <a:pt x="663217" y="809604"/>
                  </a:cubicBezTo>
                  <a:lnTo>
                    <a:pt x="132646" y="809604"/>
                  </a:lnTo>
                  <a:cubicBezTo>
                    <a:pt x="59388" y="809604"/>
                    <a:pt x="0" y="750216"/>
                    <a:pt x="0" y="676958"/>
                  </a:cubicBezTo>
                  <a:lnTo>
                    <a:pt x="0" y="132646"/>
                  </a:lnTo>
                  <a:close/>
                </a:path>
              </a:pathLst>
            </a:custGeom>
            <a:solidFill>
              <a:schemeClr val="accent1">
                <a:hueOff val="0"/>
                <a:satOff val="0"/>
                <a:lumOff val="0"/>
                <a:alpha val="69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0291" tIns="84571" rIns="130291" bIns="8457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5</a:t>
              </a:r>
              <a:endParaRPr lang="sr-Latn-CS" sz="2400" b="1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38006" y="5840087"/>
              <a:ext cx="7100361" cy="873758"/>
            </a:xfrm>
            <a:custGeom>
              <a:avLst/>
              <a:gdLst>
                <a:gd name="connsiteX0" fmla="*/ 145629 w 873757"/>
                <a:gd name="connsiteY0" fmla="*/ 0 h 7100360"/>
                <a:gd name="connsiteX1" fmla="*/ 728128 w 873757"/>
                <a:gd name="connsiteY1" fmla="*/ 0 h 7100360"/>
                <a:gd name="connsiteX2" fmla="*/ 873757 w 873757"/>
                <a:gd name="connsiteY2" fmla="*/ 145629 h 7100360"/>
                <a:gd name="connsiteX3" fmla="*/ 873757 w 873757"/>
                <a:gd name="connsiteY3" fmla="*/ 7100360 h 7100360"/>
                <a:gd name="connsiteX4" fmla="*/ 873757 w 873757"/>
                <a:gd name="connsiteY4" fmla="*/ 7100360 h 7100360"/>
                <a:gd name="connsiteX5" fmla="*/ 0 w 873757"/>
                <a:gd name="connsiteY5" fmla="*/ 7100360 h 7100360"/>
                <a:gd name="connsiteX6" fmla="*/ 0 w 873757"/>
                <a:gd name="connsiteY6" fmla="*/ 7100360 h 7100360"/>
                <a:gd name="connsiteX7" fmla="*/ 0 w 873757"/>
                <a:gd name="connsiteY7" fmla="*/ 145629 h 7100360"/>
                <a:gd name="connsiteX8" fmla="*/ 145629 w 873757"/>
                <a:gd name="connsiteY8" fmla="*/ 0 h 710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3757" h="7100360">
                  <a:moveTo>
                    <a:pt x="873757" y="1183419"/>
                  </a:moveTo>
                  <a:lnTo>
                    <a:pt x="873757" y="5916941"/>
                  </a:lnTo>
                  <a:cubicBezTo>
                    <a:pt x="873757" y="6570526"/>
                    <a:pt x="865734" y="7100356"/>
                    <a:pt x="855836" y="7100356"/>
                  </a:cubicBezTo>
                  <a:lnTo>
                    <a:pt x="0" y="7100356"/>
                  </a:lnTo>
                  <a:lnTo>
                    <a:pt x="0" y="7100356"/>
                  </a:lnTo>
                  <a:lnTo>
                    <a:pt x="0" y="4"/>
                  </a:lnTo>
                  <a:lnTo>
                    <a:pt x="0" y="4"/>
                  </a:lnTo>
                  <a:lnTo>
                    <a:pt x="855836" y="4"/>
                  </a:lnTo>
                  <a:cubicBezTo>
                    <a:pt x="865734" y="4"/>
                    <a:pt x="873757" y="529834"/>
                    <a:pt x="873757" y="1183419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6479" rIns="290303" bIns="166478" numCol="1" spcCol="1270" anchor="ctr" anchorCtr="0">
              <a:noAutofit/>
            </a:bodyPr>
            <a:lstStyle/>
            <a:p>
              <a:pPr marL="0" lvl="1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sr-Cyrl-CS" sz="2400" kern="1200" dirty="0" smtClean="0">
                  <a:solidFill>
                    <a:schemeClr val="accent1">
                      <a:lumMod val="50000"/>
                    </a:schemeClr>
                  </a:solidFill>
                </a:rPr>
                <a:t>Праћење ефеката предузетих мера и активности</a:t>
              </a:r>
              <a:endParaRPr lang="sr-Latn-CS" sz="2400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42144" y="5872164"/>
              <a:ext cx="795863" cy="809604"/>
            </a:xfrm>
            <a:custGeom>
              <a:avLst/>
              <a:gdLst>
                <a:gd name="connsiteX0" fmla="*/ 0 w 795863"/>
                <a:gd name="connsiteY0" fmla="*/ 132646 h 809604"/>
                <a:gd name="connsiteX1" fmla="*/ 132646 w 795863"/>
                <a:gd name="connsiteY1" fmla="*/ 0 h 809604"/>
                <a:gd name="connsiteX2" fmla="*/ 663217 w 795863"/>
                <a:gd name="connsiteY2" fmla="*/ 0 h 809604"/>
                <a:gd name="connsiteX3" fmla="*/ 795863 w 795863"/>
                <a:gd name="connsiteY3" fmla="*/ 132646 h 809604"/>
                <a:gd name="connsiteX4" fmla="*/ 795863 w 795863"/>
                <a:gd name="connsiteY4" fmla="*/ 676958 h 809604"/>
                <a:gd name="connsiteX5" fmla="*/ 663217 w 795863"/>
                <a:gd name="connsiteY5" fmla="*/ 809604 h 809604"/>
                <a:gd name="connsiteX6" fmla="*/ 132646 w 795863"/>
                <a:gd name="connsiteY6" fmla="*/ 809604 h 809604"/>
                <a:gd name="connsiteX7" fmla="*/ 0 w 795863"/>
                <a:gd name="connsiteY7" fmla="*/ 676958 h 809604"/>
                <a:gd name="connsiteX8" fmla="*/ 0 w 795863"/>
                <a:gd name="connsiteY8" fmla="*/ 132646 h 80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5863" h="809604">
                  <a:moveTo>
                    <a:pt x="0" y="132646"/>
                  </a:moveTo>
                  <a:cubicBezTo>
                    <a:pt x="0" y="59388"/>
                    <a:pt x="59388" y="0"/>
                    <a:pt x="132646" y="0"/>
                  </a:cubicBezTo>
                  <a:lnTo>
                    <a:pt x="663217" y="0"/>
                  </a:lnTo>
                  <a:cubicBezTo>
                    <a:pt x="736475" y="0"/>
                    <a:pt x="795863" y="59388"/>
                    <a:pt x="795863" y="132646"/>
                  </a:cubicBezTo>
                  <a:lnTo>
                    <a:pt x="795863" y="676958"/>
                  </a:lnTo>
                  <a:cubicBezTo>
                    <a:pt x="795863" y="750216"/>
                    <a:pt x="736475" y="809604"/>
                    <a:pt x="663217" y="809604"/>
                  </a:cubicBezTo>
                  <a:lnTo>
                    <a:pt x="132646" y="809604"/>
                  </a:lnTo>
                  <a:cubicBezTo>
                    <a:pt x="59388" y="809604"/>
                    <a:pt x="0" y="750216"/>
                    <a:pt x="0" y="676958"/>
                  </a:cubicBezTo>
                  <a:lnTo>
                    <a:pt x="0" y="132646"/>
                  </a:lnTo>
                  <a:close/>
                </a:path>
              </a:pathLst>
            </a:custGeom>
            <a:solidFill>
              <a:schemeClr val="accent1">
                <a:hueOff val="0"/>
                <a:satOff val="0"/>
                <a:lumOff val="0"/>
                <a:alpha val="69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0291" tIns="84571" rIns="130291" bIns="8457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6</a:t>
              </a:r>
              <a:endParaRPr lang="sr-Latn-CS" sz="2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68563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Нивои насиља</a:t>
            </a:r>
            <a:endParaRPr lang="sr-Latn-C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4814992"/>
              </p:ext>
            </p:extLst>
          </p:nvPr>
        </p:nvGraphicFramePr>
        <p:xfrm>
          <a:off x="1043608" y="1556792"/>
          <a:ext cx="741682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1061-E188-4F49-A4DB-FEF63A821B22}" type="slidenum">
              <a:rPr lang="sr-Latn-CS" smtClean="0"/>
              <a:pPr/>
              <a:t>15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372565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3600" b="1" dirty="0" smtClean="0">
                <a:solidFill>
                  <a:srgbClr val="002060"/>
                </a:solidFill>
              </a:rPr>
              <a:t/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sr-Cyrl-CS" sz="3600" b="1" dirty="0" smtClean="0">
                <a:solidFill>
                  <a:schemeClr val="accent1">
                    <a:lumMod val="75000"/>
                  </a:schemeClr>
                </a:solidFill>
              </a:rPr>
              <a:t>Ниво насиља зависи од: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800" b="1" dirty="0" smtClean="0">
                <a:solidFill>
                  <a:srgbClr val="002060"/>
                </a:solidFill>
              </a:rPr>
              <a:t/>
            </a:r>
            <a:br>
              <a:rPr lang="en-US" sz="1800" b="1" dirty="0" smtClean="0">
                <a:solidFill>
                  <a:srgbClr val="002060"/>
                </a:solidFill>
              </a:rPr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sr-Latn-C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1061-E188-4F49-A4DB-FEF63A821B22}" type="slidenum">
              <a:rPr lang="sr-Latn-CS" smtClean="0"/>
              <a:pPr/>
              <a:t>16</a:t>
            </a:fld>
            <a:endParaRPr lang="sr-Latn-C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179970073"/>
              </p:ext>
            </p:extLst>
          </p:nvPr>
        </p:nvGraphicFramePr>
        <p:xfrm>
          <a:off x="323528" y="1268760"/>
          <a:ext cx="8424936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0408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Интервенција за НЗЗ - 1.</a:t>
            </a:r>
            <a:endParaRPr lang="sr-Latn-C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23558913"/>
              </p:ext>
            </p:extLst>
          </p:nvPr>
        </p:nvGraphicFramePr>
        <p:xfrm>
          <a:off x="609600" y="960437"/>
          <a:ext cx="9220200" cy="5287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800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Интервенција за НЗЗ</a:t>
            </a:r>
            <a:r>
              <a:rPr lang="x-none" dirty="0" smtClean="0">
                <a:solidFill>
                  <a:schemeClr val="accent1">
                    <a:lumMod val="75000"/>
                  </a:schemeClr>
                </a:solidFill>
              </a:rPr>
              <a:t>- 2.</a:t>
            </a:r>
            <a:endParaRPr lang="sr-Latn-C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17687031"/>
              </p:ext>
            </p:extLst>
          </p:nvPr>
        </p:nvGraphicFramePr>
        <p:xfrm>
          <a:off x="467544" y="1700808"/>
          <a:ext cx="8229600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5026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x-none" sz="3600" b="1" dirty="0" smtClean="0">
                <a:solidFill>
                  <a:schemeClr val="accent1">
                    <a:lumMod val="75000"/>
                  </a:schemeClr>
                </a:solidFill>
              </a:rPr>
              <a:t>Сарадња установе </a:t>
            </a:r>
            <a:r>
              <a:rPr lang="x-none" sz="3600" b="1" smtClean="0">
                <a:solidFill>
                  <a:schemeClr val="accent1">
                    <a:lumMod val="75000"/>
                  </a:schemeClr>
                </a:solidFill>
              </a:rPr>
              <a:t>са </a:t>
            </a:r>
            <a:r>
              <a:rPr lang="sr-Cyrl-CS" sz="3600" b="1" dirty="0" smtClean="0">
                <a:solidFill>
                  <a:schemeClr val="accent1">
                    <a:lumMod val="75000"/>
                  </a:schemeClr>
                </a:solidFill>
              </a:rPr>
              <a:t>Ц</a:t>
            </a:r>
            <a:r>
              <a:rPr lang="x-none" sz="3600" b="1" smtClean="0">
                <a:solidFill>
                  <a:schemeClr val="accent1">
                    <a:lumMod val="75000"/>
                  </a:schemeClr>
                </a:solidFill>
              </a:rPr>
              <a:t>ентром </a:t>
            </a:r>
            <a:r>
              <a:rPr lang="x-none" sz="3600" b="1" dirty="0" smtClean="0">
                <a:solidFill>
                  <a:schemeClr val="accent1">
                    <a:lumMod val="75000"/>
                  </a:schemeClr>
                </a:solidFill>
              </a:rPr>
              <a:t>за социјални рад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x-none" sz="2400" dirty="0">
                <a:solidFill>
                  <a:schemeClr val="accent1">
                    <a:lumMod val="75000"/>
                  </a:schemeClr>
                </a:solidFill>
              </a:rPr>
              <a:t>Обраћа се у писаној форми, са </a:t>
            </a:r>
            <a:r>
              <a:rPr lang="x-none" sz="2400" dirty="0" smtClean="0">
                <a:solidFill>
                  <a:schemeClr val="accent1">
                    <a:lumMod val="75000"/>
                  </a:schemeClr>
                </a:solidFill>
              </a:rPr>
              <a:t>кључним, </a:t>
            </a:r>
            <a:r>
              <a:rPr lang="x-none" sz="2400" dirty="0">
                <a:solidFill>
                  <a:schemeClr val="accent1">
                    <a:lumMod val="75000"/>
                  </a:schemeClr>
                </a:solidFill>
              </a:rPr>
              <a:t>битним </a:t>
            </a:r>
            <a:r>
              <a:rPr lang="x-none" sz="2400" dirty="0" smtClean="0">
                <a:solidFill>
                  <a:schemeClr val="accent1">
                    <a:lumMod val="75000"/>
                  </a:schemeClr>
                </a:solidFill>
              </a:rPr>
              <a:t>информацијама, </a:t>
            </a:r>
            <a:r>
              <a:rPr lang="x-none" sz="2400" dirty="0">
                <a:solidFill>
                  <a:schemeClr val="accent1">
                    <a:lumMod val="75000"/>
                  </a:schemeClr>
                </a:solidFill>
              </a:rPr>
              <a:t>званично са печатом и потписом </a:t>
            </a:r>
            <a:endParaRPr lang="x-none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x-none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x-none" sz="2400">
                <a:solidFill>
                  <a:schemeClr val="accent1">
                    <a:lumMod val="75000"/>
                  </a:schemeClr>
                </a:solidFill>
              </a:rPr>
              <a:t>Тражи </a:t>
            </a:r>
            <a:r>
              <a:rPr lang="x-none" sz="2400" smtClean="0">
                <a:solidFill>
                  <a:schemeClr val="accent1">
                    <a:lumMod val="75000"/>
                  </a:schemeClr>
                </a:solidFill>
              </a:rPr>
              <a:t>се </a:t>
            </a:r>
            <a:r>
              <a:rPr lang="x-none" sz="2400" dirty="0">
                <a:solidFill>
                  <a:schemeClr val="accent1">
                    <a:lumMod val="75000"/>
                  </a:schemeClr>
                </a:solidFill>
              </a:rPr>
              <a:t>од центра хитно реаговање у оквиру </a:t>
            </a:r>
            <a:r>
              <a:rPr lang="x-none" sz="2400">
                <a:solidFill>
                  <a:schemeClr val="accent1">
                    <a:lumMod val="75000"/>
                  </a:schemeClr>
                </a:solidFill>
              </a:rPr>
              <a:t>надлежности </a:t>
            </a:r>
            <a:r>
              <a:rPr lang="x-none" sz="2400" smtClean="0">
                <a:solidFill>
                  <a:schemeClr val="accent1">
                    <a:lumMod val="75000"/>
                  </a:schemeClr>
                </a:solidFill>
              </a:rPr>
              <a:t>центра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2400" smtClean="0">
                <a:solidFill>
                  <a:schemeClr val="accent1">
                    <a:lumMod val="75000"/>
                  </a:schemeClr>
                </a:solidFill>
              </a:rPr>
              <a:t>(нпр.уколико </a:t>
            </a:r>
            <a:r>
              <a:rPr lang="x-none" sz="2400" dirty="0">
                <a:solidFill>
                  <a:schemeClr val="accent1">
                    <a:lumMod val="75000"/>
                  </a:schemeClr>
                </a:solidFill>
              </a:rPr>
              <a:t>ученик не иде </a:t>
            </a:r>
            <a:r>
              <a:rPr lang="x-none" sz="2400">
                <a:solidFill>
                  <a:schemeClr val="accent1">
                    <a:lumMod val="75000"/>
                  </a:schemeClr>
                </a:solidFill>
              </a:rPr>
              <a:t>у </a:t>
            </a:r>
            <a:r>
              <a:rPr lang="x-none" sz="2400" smtClean="0">
                <a:solidFill>
                  <a:schemeClr val="accent1">
                    <a:lumMod val="75000"/>
                  </a:schemeClr>
                </a:solidFill>
              </a:rPr>
              <a:t>школу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x-none" sz="24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2400" dirty="0">
                <a:solidFill>
                  <a:schemeClr val="accent1">
                    <a:lumMod val="75000"/>
                  </a:schemeClr>
                </a:solidFill>
              </a:rPr>
              <a:t>установа се обраћа надлежној </a:t>
            </a:r>
            <a:r>
              <a:rPr lang="x-none" sz="2400">
                <a:solidFill>
                  <a:schemeClr val="accent1">
                    <a:lumMod val="75000"/>
                  </a:schemeClr>
                </a:solidFill>
              </a:rPr>
              <a:t>општинској </a:t>
            </a:r>
            <a:r>
              <a:rPr lang="x-none" sz="2400" smtClean="0">
                <a:solidFill>
                  <a:schemeClr val="accent1">
                    <a:lumMod val="75000"/>
                  </a:schemeClr>
                </a:solidFill>
              </a:rPr>
              <a:t>служби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x-none" sz="24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2400" dirty="0">
                <a:solidFill>
                  <a:schemeClr val="accent1">
                    <a:lumMod val="75000"/>
                  </a:schemeClr>
                </a:solidFill>
              </a:rPr>
              <a:t>а </a:t>
            </a:r>
            <a:r>
              <a:rPr lang="x-none" sz="2400">
                <a:solidFill>
                  <a:schemeClr val="accent1">
                    <a:lumMod val="75000"/>
                  </a:schemeClr>
                </a:solidFill>
              </a:rPr>
              <a:t>не 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Ц</a:t>
            </a:r>
            <a:r>
              <a:rPr lang="x-none" sz="2400" smtClean="0">
                <a:solidFill>
                  <a:schemeClr val="accent1">
                    <a:lumMod val="75000"/>
                  </a:schemeClr>
                </a:solidFill>
              </a:rPr>
              <a:t>ентру</a:t>
            </a:r>
            <a:r>
              <a:rPr lang="x-none" sz="2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x-none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x-none" sz="2400" dirty="0">
                <a:solidFill>
                  <a:schemeClr val="accent1">
                    <a:lumMod val="75000"/>
                  </a:schemeClr>
                </a:solidFill>
              </a:rPr>
              <a:t>Тражи се </a:t>
            </a:r>
            <a:r>
              <a:rPr lang="x-none" sz="2400">
                <a:solidFill>
                  <a:schemeClr val="accent1">
                    <a:lumMod val="75000"/>
                  </a:schemeClr>
                </a:solidFill>
              </a:rPr>
              <a:t>од 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Ц</a:t>
            </a:r>
            <a:r>
              <a:rPr lang="x-none" sz="2400" smtClean="0">
                <a:solidFill>
                  <a:schemeClr val="accent1">
                    <a:lumMod val="75000"/>
                  </a:schemeClr>
                </a:solidFill>
              </a:rPr>
              <a:t>ентра </a:t>
            </a:r>
            <a:r>
              <a:rPr lang="x-none" sz="2400" dirty="0">
                <a:solidFill>
                  <a:schemeClr val="accent1">
                    <a:lumMod val="75000"/>
                  </a:schemeClr>
                </a:solidFill>
              </a:rPr>
              <a:t>потврда о пријему </a:t>
            </a:r>
            <a:r>
              <a:rPr lang="x-none" sz="2400" dirty="0" smtClean="0">
                <a:solidFill>
                  <a:schemeClr val="accent1">
                    <a:lumMod val="75000"/>
                  </a:schemeClr>
                </a:solidFill>
              </a:rPr>
              <a:t>пријаве</a:t>
            </a:r>
          </a:p>
          <a:p>
            <a:pPr>
              <a:lnSpc>
                <a:spcPct val="90000"/>
              </a:lnSpc>
              <a:defRPr/>
            </a:pPr>
            <a:endParaRPr lang="x-none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x-none" sz="2400" dirty="0">
                <a:solidFill>
                  <a:schemeClr val="accent1">
                    <a:lumMod val="75000"/>
                  </a:schemeClr>
                </a:solidFill>
              </a:rPr>
              <a:t>Ургенција </a:t>
            </a:r>
            <a:r>
              <a:rPr lang="x-none" sz="2400">
                <a:solidFill>
                  <a:schemeClr val="accent1">
                    <a:lumMod val="75000"/>
                  </a:schemeClr>
                </a:solidFill>
              </a:rPr>
              <a:t>уколико 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Ц</a:t>
            </a:r>
            <a:r>
              <a:rPr lang="x-none" sz="2400" smtClean="0">
                <a:solidFill>
                  <a:schemeClr val="accent1">
                    <a:lumMod val="75000"/>
                  </a:schemeClr>
                </a:solidFill>
              </a:rPr>
              <a:t>ентар </a:t>
            </a:r>
            <a:r>
              <a:rPr lang="x-none" sz="2400">
                <a:solidFill>
                  <a:schemeClr val="accent1">
                    <a:lumMod val="75000"/>
                  </a:schemeClr>
                </a:solidFill>
              </a:rPr>
              <a:t>не </a:t>
            </a:r>
            <a:r>
              <a:rPr lang="x-none" sz="2400" smtClean="0">
                <a:solidFill>
                  <a:schemeClr val="accent1">
                    <a:lumMod val="75000"/>
                  </a:schemeClr>
                </a:solidFill>
              </a:rPr>
              <a:t>одговара!!!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99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3200" b="1" dirty="0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x-none" sz="3200" b="1" smtClean="0">
                <a:solidFill>
                  <a:schemeClr val="accent1">
                    <a:lumMod val="75000"/>
                  </a:schemeClr>
                </a:solidFill>
              </a:rPr>
              <a:t>аштит</a:t>
            </a:r>
            <a:r>
              <a:rPr lang="sr-Cyrl-CS" sz="3200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x-none" sz="3200" b="1" smtClean="0">
                <a:solidFill>
                  <a:schemeClr val="accent1">
                    <a:lumMod val="75000"/>
                  </a:schemeClr>
                </a:solidFill>
              </a:rPr>
              <a:t> деце од насиља, злостављања и занемаривања </a:t>
            </a:r>
            <a:r>
              <a:rPr lang="sr-Cyrl-CS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r-Cyrl-C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CS" sz="32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x-none" sz="2200" b="1" i="1" smtClean="0">
                <a:solidFill>
                  <a:schemeClr val="accent1">
                    <a:lumMod val="75000"/>
                  </a:schemeClr>
                </a:solidFill>
              </a:rPr>
              <a:t>Нека </a:t>
            </a:r>
            <a:r>
              <a:rPr lang="x-none" sz="2200" b="1" i="1" dirty="0" smtClean="0">
                <a:solidFill>
                  <a:schemeClr val="accent1">
                    <a:lumMod val="75000"/>
                  </a:schemeClr>
                </a:solidFill>
              </a:rPr>
              <a:t>искуства и </a:t>
            </a:r>
            <a:r>
              <a:rPr lang="x-none" sz="2200" b="1" i="1" smtClean="0">
                <a:solidFill>
                  <a:schemeClr val="accent1">
                    <a:lumMod val="75000"/>
                  </a:schemeClr>
                </a:solidFill>
              </a:rPr>
              <a:t>изазови са </a:t>
            </a:r>
            <a:r>
              <a:rPr lang="x-none" sz="2200" b="1" i="1" dirty="0" smtClean="0">
                <a:solidFill>
                  <a:schemeClr val="accent1">
                    <a:lumMod val="75000"/>
                  </a:schemeClr>
                </a:solidFill>
              </a:rPr>
              <a:t>којима </a:t>
            </a:r>
            <a:r>
              <a:rPr lang="x-none" sz="2200" b="1" i="1" smtClean="0">
                <a:solidFill>
                  <a:schemeClr val="accent1">
                    <a:lumMod val="75000"/>
                  </a:schemeClr>
                </a:solidFill>
              </a:rPr>
              <a:t>се срећемо</a:t>
            </a:r>
            <a:r>
              <a:rPr lang="sr-Cyrl-CS" sz="22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Непознавање/недовољно </a:t>
            </a:r>
            <a:r>
              <a:rPr lang="x-none" sz="2200" b="1" dirty="0">
                <a:solidFill>
                  <a:schemeClr val="accent1">
                    <a:lumMod val="75000"/>
                  </a:schemeClr>
                </a:solidFill>
              </a:rPr>
              <a:t>познавање прописаних </a:t>
            </a:r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процедура</a:t>
            </a:r>
          </a:p>
          <a:p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Непознавање начина процењивања нивоа насиља</a:t>
            </a:r>
            <a:endParaRPr lang="x-none" sz="2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x-none" sz="2200" b="1" dirty="0">
                <a:solidFill>
                  <a:schemeClr val="accent1">
                    <a:lumMod val="75000"/>
                  </a:schemeClr>
                </a:solidFill>
              </a:rPr>
              <a:t>Игнорисање процедура/ „свој начин</a:t>
            </a:r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</a:p>
          <a:p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Формално планирање/извештавање</a:t>
            </a:r>
          </a:p>
          <a:p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Тим суштински </a:t>
            </a:r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не постоји/само </a:t>
            </a:r>
            <a:r>
              <a:rPr lang="sr-Cyrl-CS" sz="2200" b="1" dirty="0" smtClean="0">
                <a:solidFill>
                  <a:schemeClr val="accent1">
                    <a:lumMod val="75000"/>
                  </a:schemeClr>
                </a:solidFill>
              </a:rPr>
              <a:t>неколицина</a:t>
            </a:r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људи ради/некад не знају да су у тиму</a:t>
            </a:r>
          </a:p>
          <a:p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Тим се формално састаје </a:t>
            </a:r>
          </a:p>
          <a:p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Неинформисаност запослених, </a:t>
            </a:r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ученика и родитеља о обавезама</a:t>
            </a:r>
            <a:endParaRPr lang="x-none" sz="2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Не</a:t>
            </a:r>
            <a:r>
              <a:rPr lang="sr-Cyrl-CS" sz="2200" b="1" dirty="0" err="1" smtClean="0">
                <a:solidFill>
                  <a:schemeClr val="accent1">
                    <a:lumMod val="75000"/>
                  </a:schemeClr>
                </a:solidFill>
              </a:rPr>
              <a:t>достатак</a:t>
            </a:r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2200" b="1" dirty="0">
                <a:solidFill>
                  <a:schemeClr val="accent1">
                    <a:lumMod val="75000"/>
                  </a:schemeClr>
                </a:solidFill>
              </a:rPr>
              <a:t>компетенција за превентивне активности</a:t>
            </a:r>
          </a:p>
          <a:p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Оклевање </a:t>
            </a:r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за реаговање</a:t>
            </a:r>
            <a:r>
              <a:rPr lang="sr-Cyrl-CS" sz="2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као и за укључивање СЗМ</a:t>
            </a:r>
            <a:endParaRPr lang="x-none" sz="2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Неувремењено укључивање родитеља у </a:t>
            </a:r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конкретним ситуацијама</a:t>
            </a:r>
            <a:r>
              <a:rPr lang="sr-Cyrl-CS" sz="2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као и у превентивне активности </a:t>
            </a:r>
            <a:endParaRPr lang="x-none" sz="2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„Беспомоћност</a:t>
            </a:r>
            <a:r>
              <a:rPr lang="x-none" sz="2200" b="1" dirty="0">
                <a:solidFill>
                  <a:schemeClr val="accent1">
                    <a:lumMod val="75000"/>
                  </a:schemeClr>
                </a:solidFill>
              </a:rPr>
              <a:t>“ </a:t>
            </a:r>
            <a:endParaRPr lang="x-none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Прикривање/ниво одељења</a:t>
            </a:r>
            <a:r>
              <a:rPr lang="sr-Cyrl-CS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sr-Cyrl-CS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ниво </a:t>
            </a:r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школе</a:t>
            </a:r>
          </a:p>
          <a:p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Нема </a:t>
            </a:r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планова заштите/“</a:t>
            </a:r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сиромашни“, уопштени</a:t>
            </a:r>
          </a:p>
          <a:p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Неинформисање школских управа о </a:t>
            </a:r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3.</a:t>
            </a:r>
            <a:r>
              <a:rPr lang="sr-Cyrl-CS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нивоу </a:t>
            </a:r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насиља</a:t>
            </a:r>
          </a:p>
          <a:p>
            <a:r>
              <a:rPr lang="x-none" sz="2200" b="1" dirty="0" smtClean="0">
                <a:solidFill>
                  <a:schemeClr val="accent1">
                    <a:lumMod val="75000"/>
                  </a:schemeClr>
                </a:solidFill>
              </a:rPr>
              <a:t>Нема одговарјућих мера у </a:t>
            </a:r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случају кршења/неиспуњавањ</a:t>
            </a:r>
            <a:r>
              <a:rPr lang="sr-Cyrl-CS" sz="2200" b="1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x-none" sz="2200" b="1" smtClean="0">
                <a:solidFill>
                  <a:schemeClr val="accent1">
                    <a:lumMod val="75000"/>
                  </a:schemeClr>
                </a:solidFill>
              </a:rPr>
              <a:t> процедура</a:t>
            </a:r>
            <a:endParaRPr lang="x-none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76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196752"/>
            <a:ext cx="8640960" cy="43204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а ли су д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ежурс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ва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наставника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запослених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mtClean="0">
                <a:solidFill>
                  <a:schemeClr val="accent1">
                    <a:lumMod val="75000"/>
                  </a:schemeClr>
                </a:solidFill>
              </a:rPr>
              <a:t>планирана и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доследно, без изузетака, спровођена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у складу са потреба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м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а (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простором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проценом безбедности одређених делова установе, потенцијалним тачкама ризика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, капацитетом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sr-Cyrl-CS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Latn-C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xmlns="" val="190276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/>
          </p:cNvPicPr>
          <p:nvPr/>
        </p:nvPicPr>
        <p:blipFill rotWithShape="1">
          <a:blip r:embed="rId2" cstate="print"/>
          <a:srcRect t="6223" b="-3996"/>
          <a:stretch/>
        </p:blipFill>
        <p:spPr bwMode="auto">
          <a:xfrm>
            <a:off x="1600200" y="632177"/>
            <a:ext cx="6172200" cy="6491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2667000" y="1371600"/>
            <a:ext cx="838200" cy="1447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86200" y="1295400"/>
            <a:ext cx="2438400" cy="80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895600" y="1600200"/>
            <a:ext cx="8382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038600" y="762000"/>
            <a:ext cx="762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438400" y="2590800"/>
            <a:ext cx="876300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733800" y="4343400"/>
            <a:ext cx="17526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562600" y="990600"/>
            <a:ext cx="1524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181600" y="1905000"/>
            <a:ext cx="6858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371600" y="3048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 smtClean="0"/>
              <a:t>            </a:t>
            </a:r>
            <a:r>
              <a:rPr lang="x-none" b="1" dirty="0" smtClean="0">
                <a:solidFill>
                  <a:schemeClr val="accent1">
                    <a:lumMod val="75000"/>
                  </a:schemeClr>
                </a:solidFill>
              </a:rPr>
              <a:t>Распоред дежурних наставника у дворишту школе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00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244004"/>
            <a:ext cx="8640960" cy="324239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6.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нформисање школске управе о ситуацијама 3.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нивоа насиља</a:t>
            </a:r>
            <a:endParaRPr lang="sr-Latn-C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endParaRPr lang="sr-Cyrl-C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установа 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извештава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 школску управу одмах, а најкасније у року од 24 сата</a:t>
            </a:r>
          </a:p>
          <a:p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шаље писани извештај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школској управи у најкраћем року, а чим се прикупе информације </a:t>
            </a:r>
            <a:endParaRPr lang="sr-Cyrl-C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5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Cyrl-CS" sz="3600" b="1" dirty="0" smtClean="0">
                <a:solidFill>
                  <a:srgbClr val="002060"/>
                </a:solidFill>
              </a:rPr>
              <a:t> </a:t>
            </a:r>
            <a:r>
              <a:rPr lang="sr-Cyrl-CS" sz="3600" b="1" dirty="0" smtClean="0">
                <a:solidFill>
                  <a:schemeClr val="accent1">
                    <a:lumMod val="75000"/>
                  </a:schemeClr>
                </a:solidFill>
              </a:rPr>
              <a:t>ИЗВЕШТАВАЊЕ УСТАНОВЕ О ТРЕЋЕМ НИВОУ НАСИЉА </a:t>
            </a:r>
            <a:r>
              <a:rPr lang="sr-Latn-CS" dirty="0" smtClean="0">
                <a:solidFill>
                  <a:srgbClr val="002060"/>
                </a:solidFill>
              </a:rPr>
              <a:t/>
            </a:r>
            <a:br>
              <a:rPr lang="sr-Latn-CS" dirty="0" smtClean="0">
                <a:solidFill>
                  <a:srgbClr val="002060"/>
                </a:solidFill>
              </a:rPr>
            </a:br>
            <a:endParaRPr lang="sr-Latn-CS" sz="31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0465274"/>
              </p:ext>
            </p:extLst>
          </p:nvPr>
        </p:nvGraphicFramePr>
        <p:xfrm>
          <a:off x="381000" y="1371600"/>
          <a:ext cx="8291264" cy="5394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45632"/>
                <a:gridCol w="4145632"/>
              </a:tblGrid>
              <a:tr h="3795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Место</a:t>
                      </a:r>
                      <a:endParaRPr lang="sr-Latn-CS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sr-Latn-C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95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Установа,</a:t>
                      </a:r>
                      <a:r>
                        <a:rPr lang="sr-Cyrl-CS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адреса, директор, контакт телефон</a:t>
                      </a:r>
                      <a:endParaRPr lang="sr-Latn-CS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sr-Latn-C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9522">
                <a:tc>
                  <a:txBody>
                    <a:bodyPr/>
                    <a:lstStyle/>
                    <a:p>
                      <a:r>
                        <a:rPr lang="sr-Cyrl-C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Врста насиља </a:t>
                      </a:r>
                      <a:endParaRPr lang="sr-Latn-CS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r-Cyrl-C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(по правилнику: физичко, социјално...)</a:t>
                      </a:r>
                      <a:endParaRPr lang="sr-Latn-CS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sr-Latn-C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8286">
                <a:tc>
                  <a:txBody>
                    <a:bodyPr/>
                    <a:lstStyle/>
                    <a:p>
                      <a:r>
                        <a:rPr lang="sr-Cyrl-C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Учесници</a:t>
                      </a:r>
                      <a:endParaRPr lang="sr-Latn-CS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r-Cyrl-C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(ученици, узраст, </a:t>
                      </a:r>
                      <a:r>
                        <a:rPr lang="sr-Cyrl-CS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одрасли-ученици...група</a:t>
                      </a:r>
                      <a:r>
                        <a:rPr lang="sr-Cyrl-C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...)</a:t>
                      </a:r>
                      <a:endParaRPr lang="sr-Latn-CS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sr-Latn-C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9522">
                <a:tc>
                  <a:txBody>
                    <a:bodyPr/>
                    <a:lstStyle/>
                    <a:p>
                      <a:r>
                        <a:rPr lang="sr-Cyrl-C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Предузети кораци </a:t>
                      </a:r>
                      <a:endParaRPr lang="sr-Latn-CS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r-Cyrl-C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(Најкраће: Ко је информисан? Ко је укључен у решавање ситуације? Каква је сада ситуација?)</a:t>
                      </a:r>
                      <a:endParaRPr lang="sr-Latn-CS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lvl="0"/>
                      <a:r>
                        <a:rPr lang="sr-Cyrl-C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Навести сажето оно што је битно!</a:t>
                      </a:r>
                      <a:endParaRPr lang="sr-Latn-CS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sr-Latn-C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5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460028"/>
            <a:ext cx="8640960" cy="355977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7.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Развијање компетенција наставника за рад у овој области</a:t>
            </a:r>
            <a:endParaRPr lang="sr-Latn-C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endParaRPr lang="sr-Cyrl-C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x-none" dirty="0" smtClean="0">
                <a:solidFill>
                  <a:schemeClr val="accent1">
                    <a:lumMod val="75000"/>
                  </a:schemeClr>
                </a:solidFill>
              </a:rPr>
              <a:t>Да ли се: </a:t>
            </a:r>
          </a:p>
          <a:p>
            <a:r>
              <a:rPr lang="x-none" dirty="0" smtClean="0">
                <a:solidFill>
                  <a:schemeClr val="accent1">
                    <a:lumMod val="75000"/>
                  </a:schemeClr>
                </a:solidFill>
              </a:rPr>
              <a:t>ради 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нализа компетенција запослених</a:t>
            </a:r>
          </a:p>
          <a:p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стручно усавршавање п</a:t>
            </a:r>
            <a:r>
              <a:rPr lang="x-none" smtClean="0">
                <a:solidFill>
                  <a:schemeClr val="accent1">
                    <a:lumMod val="75000"/>
                  </a:schemeClr>
                </a:solidFill>
              </a:rPr>
              <a:t>ланира у складу са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начињеном анализом, </a:t>
            </a:r>
            <a:r>
              <a:rPr lang="x-none" smtClean="0">
                <a:solidFill>
                  <a:schemeClr val="accent1">
                    <a:lumMod val="75000"/>
                  </a:schemeClr>
                </a:solidFill>
              </a:rPr>
              <a:t>потребама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 и капацитетима установе</a:t>
            </a:r>
          </a:p>
          <a:p>
            <a:endParaRPr lang="sr-Latn-C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5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tx2"/>
                </a:solidFill>
              </a:rPr>
              <a:t>Најделотворнија превентива је КВАЛИТЕТНА НАСТАВА!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ХВАЛА НА ПАЖЊИ!</a:t>
            </a:r>
            <a:endParaRPr lang="sr-Cyrl-C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sr-Cyrl-C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sr-Cyrl-C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sr-Cyrl-C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sr-Cyrl-C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sr-Cyrl-CS" sz="1800" dirty="0" smtClean="0">
                <a:solidFill>
                  <a:schemeClr val="accent1">
                    <a:lumMod val="75000"/>
                  </a:schemeClr>
                </a:solidFill>
              </a:rPr>
              <a:t>Школска управа Краљево</a:t>
            </a:r>
          </a:p>
          <a:p>
            <a:pPr algn="r">
              <a:buNone/>
            </a:pPr>
            <a:r>
              <a:rPr lang="sr-Cyrl-CS" sz="1800" dirty="0" smtClean="0">
                <a:solidFill>
                  <a:schemeClr val="accent1">
                    <a:lumMod val="75000"/>
                  </a:schemeClr>
                </a:solidFill>
              </a:rPr>
              <a:t>Министарство просвете, науке и технолошког развоја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C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991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x-none" sz="3200" dirty="0" smtClean="0">
                <a:solidFill>
                  <a:srgbClr val="002060"/>
                </a:solidFill>
              </a:rPr>
              <a:t>  </a:t>
            </a:r>
            <a:r>
              <a:rPr lang="x-none" sz="3200" b="1" dirty="0" smtClean="0">
                <a:solidFill>
                  <a:schemeClr val="accent1">
                    <a:lumMod val="75000"/>
                  </a:schemeClr>
                </a:solidFill>
              </a:rPr>
              <a:t>Документа и прописи у области заштите деце </a:t>
            </a:r>
            <a:r>
              <a:rPr lang="x-none" sz="3200" b="1" smtClean="0">
                <a:solidFill>
                  <a:schemeClr val="accent1">
                    <a:lumMod val="75000"/>
                  </a:schemeClr>
                </a:solidFill>
              </a:rPr>
              <a:t>од насиља, </a:t>
            </a:r>
            <a:r>
              <a:rPr lang="x-none" sz="3200" b="1" dirty="0" smtClean="0">
                <a:solidFill>
                  <a:schemeClr val="accent1">
                    <a:lumMod val="75000"/>
                  </a:schemeClr>
                </a:solidFill>
              </a:rPr>
              <a:t>злостављања и занемаривања</a:t>
            </a:r>
            <a:endParaRPr lang="sr-Latn-C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x-none" dirty="0" smtClean="0"/>
          </a:p>
          <a:p>
            <a:r>
              <a:rPr lang="x-none" sz="8000" dirty="0" smtClean="0">
                <a:solidFill>
                  <a:schemeClr val="accent1">
                    <a:lumMod val="75000"/>
                  </a:schemeClr>
                </a:solidFill>
              </a:rPr>
              <a:t>Међународна документа која је потписала </a:t>
            </a:r>
            <a:r>
              <a:rPr lang="x-none" sz="8000" smtClean="0">
                <a:solidFill>
                  <a:schemeClr val="accent1">
                    <a:lumMod val="75000"/>
                  </a:schemeClr>
                </a:solidFill>
              </a:rPr>
              <a:t>наша држава</a:t>
            </a:r>
            <a:r>
              <a:rPr lang="sr-Cyrl-CS" sz="80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x-none" sz="80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8000" dirty="0" smtClean="0">
                <a:solidFill>
                  <a:schemeClr val="accent1">
                    <a:lumMod val="75000"/>
                  </a:schemeClr>
                </a:solidFill>
              </a:rPr>
              <a:t>а која су обавезујућа у области заштите деце од насиља</a:t>
            </a:r>
            <a:r>
              <a:rPr lang="x-none" sz="800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sr-Cyrl-CS" sz="8000" dirty="0" smtClean="0">
                <a:solidFill>
                  <a:schemeClr val="accent1">
                    <a:lumMod val="75000"/>
                  </a:schemeClr>
                </a:solidFill>
              </a:rPr>
              <a:t>(Конвенција о правима детета...)</a:t>
            </a:r>
            <a:endParaRPr lang="x-none" sz="8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x-none" sz="8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x-none" sz="8000" dirty="0" smtClean="0">
                <a:solidFill>
                  <a:schemeClr val="accent1">
                    <a:lumMod val="75000"/>
                  </a:schemeClr>
                </a:solidFill>
              </a:rPr>
              <a:t>Национална стратегија за превенцију и заштиту деце од насиља из 2008</a:t>
            </a: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x-none" sz="8000" dirty="0" smtClean="0">
                <a:solidFill>
                  <a:schemeClr val="accent1">
                    <a:lumMod val="75000"/>
                  </a:schemeClr>
                </a:solidFill>
              </a:rPr>
              <a:t> године</a:t>
            </a:r>
          </a:p>
          <a:p>
            <a:pPr>
              <a:buNone/>
            </a:pPr>
            <a:endParaRPr lang="sr-Latn-CS" sz="8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x-none" sz="8000" dirty="0" smtClean="0">
                <a:solidFill>
                  <a:schemeClr val="accent1">
                    <a:lumMod val="75000"/>
                  </a:schemeClr>
                </a:solidFill>
              </a:rPr>
              <a:t>Прописи  (закони</a:t>
            </a:r>
            <a:r>
              <a:rPr lang="x-none" sz="8000" smtClean="0">
                <a:solidFill>
                  <a:schemeClr val="accent1">
                    <a:lumMod val="75000"/>
                  </a:schemeClr>
                </a:solidFill>
              </a:rPr>
              <a:t>, подзаконска/општа акта</a:t>
            </a:r>
            <a:r>
              <a:rPr lang="x-none" sz="8000" dirty="0" smtClean="0">
                <a:solidFill>
                  <a:schemeClr val="accent1">
                    <a:lumMod val="75000"/>
                  </a:schemeClr>
                </a:solidFill>
              </a:rPr>
              <a:t>, протоколи) </a:t>
            </a:r>
            <a:r>
              <a:rPr lang="x-none" sz="8000" smtClean="0">
                <a:solidFill>
                  <a:schemeClr val="accent1">
                    <a:lumMod val="75000"/>
                  </a:schemeClr>
                </a:solidFill>
              </a:rPr>
              <a:t>којима се</a:t>
            </a:r>
            <a:r>
              <a:rPr lang="sr-Cyrl-CS" sz="80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x-none" sz="80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CS" sz="8000" dirty="0" smtClean="0">
                <a:solidFill>
                  <a:schemeClr val="accent1">
                    <a:lumMod val="75000"/>
                  </a:schemeClr>
                </a:solidFill>
              </a:rPr>
              <a:t>осим</a:t>
            </a:r>
            <a:r>
              <a:rPr lang="x-none" sz="8000" smtClean="0">
                <a:solidFill>
                  <a:schemeClr val="accent1">
                    <a:lumMod val="75000"/>
                  </a:schemeClr>
                </a:solidFill>
              </a:rPr>
              <a:t> осталог</a:t>
            </a:r>
            <a:r>
              <a:rPr lang="sr-Cyrl-CS" sz="80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x-none" sz="80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8000" dirty="0" smtClean="0">
                <a:solidFill>
                  <a:schemeClr val="accent1">
                    <a:lumMod val="75000"/>
                  </a:schemeClr>
                </a:solidFill>
              </a:rPr>
              <a:t>уређује и питање безбедности и заштите деце од различитих </a:t>
            </a:r>
            <a:r>
              <a:rPr lang="x-none" sz="8000" smtClean="0">
                <a:solidFill>
                  <a:schemeClr val="accent1">
                    <a:lumMod val="75000"/>
                  </a:schemeClr>
                </a:solidFill>
              </a:rPr>
              <a:t>облика насиља</a:t>
            </a:r>
            <a:r>
              <a:rPr lang="sr-Cyrl-CS" sz="80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x-none" sz="80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8000" dirty="0" smtClean="0">
                <a:solidFill>
                  <a:schemeClr val="accent1">
                    <a:lumMod val="75000"/>
                  </a:schemeClr>
                </a:solidFill>
              </a:rPr>
              <a:t>као и они којима се посебно уређује ова област</a:t>
            </a:r>
          </a:p>
          <a:p>
            <a:pPr lvl="0"/>
            <a:r>
              <a:rPr lang="x-none" sz="8000" dirty="0" smtClean="0">
                <a:solidFill>
                  <a:schemeClr val="accent1">
                    <a:lumMod val="75000"/>
                  </a:schemeClr>
                </a:solidFill>
              </a:rPr>
              <a:t>Стандарди квалитета рада </a:t>
            </a:r>
            <a:r>
              <a:rPr lang="x-none" sz="8000" smtClean="0">
                <a:solidFill>
                  <a:schemeClr val="accent1">
                    <a:lumMod val="75000"/>
                  </a:schemeClr>
                </a:solidFill>
              </a:rPr>
              <a:t>образовно-васпитних установа</a:t>
            </a:r>
            <a:r>
              <a:rPr lang="sr-Cyrl-CS" sz="8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8000" smtClean="0">
                <a:solidFill>
                  <a:schemeClr val="accent1">
                    <a:lumMod val="75000"/>
                  </a:schemeClr>
                </a:solidFill>
              </a:rPr>
              <a:t>(један </a:t>
            </a:r>
            <a:r>
              <a:rPr lang="x-none" sz="8000" dirty="0" smtClean="0">
                <a:solidFill>
                  <a:schemeClr val="accent1">
                    <a:lumMod val="75000"/>
                  </a:schemeClr>
                </a:solidFill>
              </a:rPr>
              <a:t>од обавезних је безбедност </a:t>
            </a:r>
            <a:r>
              <a:rPr lang="x-none" sz="8000" smtClean="0">
                <a:solidFill>
                  <a:schemeClr val="accent1">
                    <a:lumMod val="75000"/>
                  </a:schemeClr>
                </a:solidFill>
              </a:rPr>
              <a:t>школског окружења</a:t>
            </a:r>
            <a:r>
              <a:rPr lang="sr-Cyrl-CS" sz="8000" dirty="0" smtClean="0">
                <a:solidFill>
                  <a:schemeClr val="accent1">
                    <a:lumMod val="75000"/>
                  </a:schemeClr>
                </a:solidFill>
              </a:rPr>
              <a:t> /ЕТОС 5.3.</a:t>
            </a:r>
            <a:r>
              <a:rPr lang="x-none" sz="800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x-none" sz="8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sr-Latn-CS" sz="8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x-none" sz="8000" dirty="0" smtClean="0">
                <a:solidFill>
                  <a:schemeClr val="accent1">
                    <a:lumMod val="75000"/>
                  </a:schemeClr>
                </a:solidFill>
              </a:rPr>
              <a:t>Приручник за примену Посебног протокола за заштиту деце и ученика од насиља, злостављања и занемаривања у образовно-васпитним установама из 2009. године</a:t>
            </a:r>
            <a:endParaRPr lang="sr-Latn-CS" sz="8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Latn-CS" sz="8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x-none" sz="8000" dirty="0" smtClean="0">
                <a:solidFill>
                  <a:schemeClr val="accent1">
                    <a:lumMod val="75000"/>
                  </a:schemeClr>
                </a:solidFill>
              </a:rPr>
              <a:t>квирни акциони план за превенцију насиља</a:t>
            </a:r>
            <a:endParaRPr lang="sr-Latn-CS" sz="8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sr-Latn-CS" sz="8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C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6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3600" b="1" dirty="0" smtClean="0">
                <a:solidFill>
                  <a:srgbClr val="C00000"/>
                </a:solidFill>
              </a:rPr>
              <a:t>Посебно истичемо</a:t>
            </a:r>
            <a:endParaRPr lang="sr-Latn-C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x-none" b="1" dirty="0" smtClean="0">
                <a:solidFill>
                  <a:schemeClr val="accent1">
                    <a:lumMod val="75000"/>
                  </a:schemeClr>
                </a:solidFill>
              </a:rPr>
              <a:t>Закон о основама система образовања и васпитања - </a:t>
            </a:r>
            <a:r>
              <a:rPr lang="x-none" sz="2800" dirty="0" smtClean="0">
                <a:solidFill>
                  <a:schemeClr val="accent1">
                    <a:lumMod val="75000"/>
                  </a:schemeClr>
                </a:solidFill>
              </a:rPr>
              <a:t>статус забране за </a:t>
            </a:r>
            <a:r>
              <a:rPr lang="sr-Cyrl-CS" sz="2800" dirty="0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x-none" sz="2800" dirty="0" smtClean="0">
                <a:solidFill>
                  <a:schemeClr val="accent1">
                    <a:lumMod val="75000"/>
                  </a:schemeClr>
                </a:solidFill>
              </a:rPr>
              <a:t>асиље</a:t>
            </a:r>
            <a:r>
              <a:rPr lang="x-none" sz="2800" smtClean="0">
                <a:solidFill>
                  <a:schemeClr val="accent1">
                    <a:lumMod val="75000"/>
                  </a:schemeClr>
                </a:solidFill>
              </a:rPr>
              <a:t>, злостављање</a:t>
            </a:r>
            <a:r>
              <a:rPr lang="sr-Cyrl-CS" sz="28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x-none" sz="2800" smtClean="0">
                <a:solidFill>
                  <a:schemeClr val="accent1">
                    <a:lumMod val="75000"/>
                  </a:schemeClr>
                </a:solidFill>
              </a:rPr>
              <a:t> занемаривање</a:t>
            </a:r>
            <a:r>
              <a:rPr lang="sr-Cyrl-CS" sz="2800" dirty="0" smtClean="0">
                <a:solidFill>
                  <a:schemeClr val="accent1">
                    <a:lumMod val="75000"/>
                  </a:schemeClr>
                </a:solidFill>
              </a:rPr>
              <a:t> и дискриминацију</a:t>
            </a:r>
            <a:endParaRPr lang="sr-Latn-C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x-none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Calibri" pitchFamily="34" charset="0"/>
              <a:buChar char="•"/>
            </a:pPr>
            <a:r>
              <a:rPr lang="x-none" sz="2800" b="1" dirty="0" smtClean="0">
                <a:solidFill>
                  <a:schemeClr val="accent1">
                    <a:lumMod val="75000"/>
                  </a:schemeClr>
                </a:solidFill>
              </a:rPr>
              <a:t> Правилник о протоколу поступања у установи у одговору на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2800" b="1" dirty="0" smtClean="0">
                <a:solidFill>
                  <a:schemeClr val="accent1">
                    <a:lumMod val="75000"/>
                  </a:schemeClr>
                </a:solidFill>
              </a:rPr>
              <a:t>насиље, злостављање и занемаривање</a:t>
            </a:r>
          </a:p>
          <a:p>
            <a:pPr>
              <a:buNone/>
            </a:pPr>
            <a:endParaRPr lang="x-none" sz="2800" dirty="0" smtClean="0">
              <a:solidFill>
                <a:srgbClr val="C00000"/>
              </a:solidFill>
            </a:endParaRPr>
          </a:p>
          <a:p>
            <a:endParaRPr lang="sr-Latn-C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97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У министарству на заштити од насиља непосредно раде</a:t>
            </a:r>
            <a:endParaRPr lang="sr-Latn-C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sr-Cyrl-C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sz="2800" dirty="0" smtClean="0">
                <a:solidFill>
                  <a:schemeClr val="accent1">
                    <a:lumMod val="75000"/>
                  </a:schemeClr>
                </a:solidFill>
              </a:rPr>
              <a:t>Група за заштиту од насиља и дискриминације</a:t>
            </a:r>
          </a:p>
          <a:p>
            <a:endParaRPr lang="sr-Cyrl-C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sz="2800" dirty="0" smtClean="0">
                <a:solidFill>
                  <a:schemeClr val="accent1">
                    <a:lumMod val="75000"/>
                  </a:schemeClr>
                </a:solidFill>
              </a:rPr>
              <a:t>Координатори за заштиту од насиља у свакој школској управи</a:t>
            </a:r>
          </a:p>
          <a:p>
            <a:endParaRPr lang="sr-Cyrl-C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sz="2800" dirty="0" smtClean="0">
                <a:solidFill>
                  <a:schemeClr val="accent1">
                    <a:lumMod val="75000"/>
                  </a:schemeClr>
                </a:solidFill>
              </a:rPr>
              <a:t>СОС телефон за пријаву насиља</a:t>
            </a:r>
            <a:r>
              <a:rPr lang="sr-Latn-CS" sz="28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r-Cyrl-CS" sz="2800" dirty="0" smtClean="0">
                <a:solidFill>
                  <a:schemeClr val="accent1">
                    <a:lumMod val="75000"/>
                  </a:schemeClr>
                </a:solidFill>
              </a:rPr>
              <a:t>0800-200 201</a:t>
            </a:r>
          </a:p>
        </p:txBody>
      </p:sp>
    </p:spTree>
    <p:extLst>
      <p:ext uri="{BB962C8B-B14F-4D97-AF65-F5344CB8AC3E}">
        <p14:creationId xmlns:p14="http://schemas.microsoft.com/office/powerpoint/2010/main" xmlns="" val="96644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У оквиру редовних активности на заштити од насиља раде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sr-Cyrl-C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sz="3000" dirty="0" smtClean="0">
                <a:solidFill>
                  <a:schemeClr val="accent1">
                    <a:lumMod val="75000"/>
                  </a:schemeClr>
                </a:solidFill>
              </a:rPr>
              <a:t>Саветници у школским управама</a:t>
            </a:r>
          </a:p>
          <a:p>
            <a:pPr marL="0" indent="0">
              <a:buNone/>
            </a:pPr>
            <a:r>
              <a:rPr lang="sr-Cyrl-C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sr-Cyrl-CS" sz="3000" dirty="0" smtClean="0">
                <a:solidFill>
                  <a:schemeClr val="accent1">
                    <a:lumMod val="75000"/>
                  </a:schemeClr>
                </a:solidFill>
              </a:rPr>
              <a:t>Група за социјалну инклузију</a:t>
            </a:r>
          </a:p>
          <a:p>
            <a:endParaRPr lang="sr-Cyrl-CS" sz="3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sz="3000" dirty="0" smtClean="0">
                <a:solidFill>
                  <a:schemeClr val="accent1">
                    <a:lumMod val="75000"/>
                  </a:schemeClr>
                </a:solidFill>
              </a:rPr>
              <a:t>Екстерна евалуација (5.област: етос , 5.3- школа је сигурно окружење за све)</a:t>
            </a:r>
          </a:p>
          <a:p>
            <a:endParaRPr lang="sr-Cyrl-CS" sz="3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sz="3000" dirty="0" smtClean="0">
                <a:solidFill>
                  <a:schemeClr val="accent1">
                    <a:lumMod val="75000"/>
                  </a:schemeClr>
                </a:solidFill>
              </a:rPr>
              <a:t>Инспекцијска служба</a:t>
            </a:r>
          </a:p>
          <a:p>
            <a:endParaRPr lang="sr-Cyrl-C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C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xmlns="" val="375004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CS" sz="3200" b="1" dirty="0" smtClean="0">
                <a:solidFill>
                  <a:srgbClr val="C00000"/>
                </a:solidFill>
              </a:rPr>
              <a:t/>
            </a:r>
            <a:br>
              <a:rPr lang="sr-Latn-CS" sz="3200" b="1" dirty="0" smtClean="0">
                <a:solidFill>
                  <a:srgbClr val="C00000"/>
                </a:solidFill>
              </a:rPr>
            </a:br>
            <a:r>
              <a:rPr lang="x-none" sz="3200" b="1" smtClean="0">
                <a:solidFill>
                  <a:srgbClr val="C00000"/>
                </a:solidFill>
              </a:rPr>
              <a:t>Документа </a:t>
            </a:r>
            <a:r>
              <a:rPr lang="x-none" sz="3200" b="1" dirty="0" smtClean="0">
                <a:solidFill>
                  <a:srgbClr val="C00000"/>
                </a:solidFill>
              </a:rPr>
              <a:t>на нивоу </a:t>
            </a:r>
            <a:r>
              <a:rPr lang="x-none" sz="3200" b="1" smtClean="0">
                <a:solidFill>
                  <a:srgbClr val="C00000"/>
                </a:solidFill>
              </a:rPr>
              <a:t>установе</a:t>
            </a:r>
            <a:r>
              <a:rPr lang="x-none" sz="3200" smtClean="0">
                <a:solidFill>
                  <a:srgbClr val="C00000"/>
                </a:solidFill>
              </a:rPr>
              <a:t> </a:t>
            </a:r>
            <a:r>
              <a:rPr lang="sr-Cyrl-CS" sz="3200" dirty="0" smtClean="0">
                <a:solidFill>
                  <a:srgbClr val="C00000"/>
                </a:solidFill>
              </a:rPr>
              <a:t/>
            </a:r>
            <a:br>
              <a:rPr lang="sr-Cyrl-CS" sz="3200" dirty="0" smtClean="0">
                <a:solidFill>
                  <a:srgbClr val="C00000"/>
                </a:solidFill>
              </a:rPr>
            </a:br>
            <a:r>
              <a:rPr lang="x-none" sz="3200" smtClean="0">
                <a:solidFill>
                  <a:schemeClr val="accent1">
                    <a:lumMod val="75000"/>
                  </a:schemeClr>
                </a:solidFill>
              </a:rPr>
              <a:t>која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уређују питање безбедности и заштите деце од различитих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облика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насиља</a:t>
            </a:r>
            <a:endParaRPr lang="sr-Latn-C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buNone/>
            </a:pPr>
            <a:endParaRPr lang="sr-Latn-CS" dirty="0"/>
          </a:p>
          <a:p>
            <a:pPr lvl="0"/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Статут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установе</a:t>
            </a:r>
            <a:r>
              <a:rPr lang="sr-Cyrl-CS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Latn-CS" sz="22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Правилник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о безбедности </a:t>
            </a:r>
            <a:r>
              <a:rPr lang="sr-Cyrl-CS" sz="2200" dirty="0" smtClean="0">
                <a:solidFill>
                  <a:schemeClr val="accent1">
                    <a:lumMod val="75000"/>
                  </a:schemeClr>
                </a:solidFill>
              </a:rPr>
              <a:t>деце и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ученика</a:t>
            </a:r>
            <a:r>
              <a:rPr lang="sr-Cyrl-CS" sz="2200" dirty="0" smtClean="0">
                <a:solidFill>
                  <a:schemeClr val="accent1">
                    <a:lumMod val="75000"/>
                  </a:schemeClr>
                </a:solidFill>
              </a:rPr>
              <a:t> (Министарство проследило школама упутство за израду правилника у децембру 2015.)</a:t>
            </a:r>
            <a:endParaRPr lang="sr-Latn-CS" sz="22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Правилник о правилима понашања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ученика</a:t>
            </a:r>
            <a:r>
              <a:rPr lang="sr-Cyrl-CS" sz="2200" b="1" dirty="0" smtClean="0">
                <a:solidFill>
                  <a:schemeClr val="accent1">
                    <a:lumMod val="75000"/>
                  </a:schemeClr>
                </a:solidFill>
              </a:rPr>
              <a:t> !</a:t>
            </a:r>
          </a:p>
          <a:p>
            <a:pPr lvl="0"/>
            <a:r>
              <a:rPr lang="sr-Cyrl-CS" sz="2200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sr-Cyrl-CS" sz="2200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sr-Cyrl-CS" sz="2200" dirty="0" smtClean="0">
                <a:solidFill>
                  <a:schemeClr val="accent1">
                    <a:lumMod val="75000"/>
                  </a:schemeClr>
                </a:solidFill>
              </a:rPr>
              <a:t>ућни ред”</a:t>
            </a:r>
            <a:endParaRPr lang="sr-Latn-CS" sz="22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Правилник о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васпитно-дисциплинск</a:t>
            </a:r>
            <a:r>
              <a:rPr lang="sr-Cyrl-CS" sz="2200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м </a:t>
            </a:r>
            <a:r>
              <a:rPr lang="sr-Cyrl-CS" sz="2200" dirty="0" smtClean="0">
                <a:solidFill>
                  <a:schemeClr val="accent1">
                    <a:lumMod val="75000"/>
                  </a:schemeClr>
                </a:solidFill>
              </a:rPr>
              <a:t>поступку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(уколико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то није уређено Статутом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sr-Latn-CS" sz="22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x-none" sz="2200" dirty="0" smtClean="0">
                <a:solidFill>
                  <a:schemeClr val="accent1">
                    <a:lumMod val="75000"/>
                  </a:schemeClr>
                </a:solidFill>
              </a:rPr>
              <a:t>рограм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заштите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од насиља – у саставу Годишњег плана рада установе</a:t>
            </a:r>
            <a:endParaRPr lang="sr-Latn-CS" sz="2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xmlns="" val="2141530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dirty="0" smtClean="0">
                <a:solidFill>
                  <a:schemeClr val="accent1"/>
                </a:solidFill>
              </a:rPr>
              <a:t/>
            </a:r>
            <a:br>
              <a:rPr lang="sr-Latn-CS" dirty="0" smtClean="0">
                <a:solidFill>
                  <a:schemeClr val="accent1"/>
                </a:solidFill>
              </a:rPr>
            </a:br>
            <a:r>
              <a:rPr lang="x-none" sz="3600" b="1" smtClean="0">
                <a:solidFill>
                  <a:srgbClr val="C00000"/>
                </a:solidFill>
              </a:rPr>
              <a:t>Обавезе установе</a:t>
            </a:r>
            <a:r>
              <a:rPr lang="sr-Cyrl-CS" sz="3600" b="1" dirty="0" smtClean="0">
                <a:solidFill>
                  <a:srgbClr val="C00000"/>
                </a:solidFill>
              </a:rPr>
              <a:t> /запослених/</a:t>
            </a:r>
            <a:endParaRPr lang="sr-Latn-C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831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720000" indent="-7200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x-none" sz="2400" b="1" smtClean="0">
                <a:solidFill>
                  <a:schemeClr val="accent1">
                    <a:lumMod val="75000"/>
                  </a:schemeClr>
                </a:solidFill>
              </a:rPr>
              <a:t>Тим </a:t>
            </a:r>
            <a:r>
              <a:rPr lang="x-none" sz="2400" b="1" dirty="0" smtClean="0">
                <a:solidFill>
                  <a:schemeClr val="accent1">
                    <a:lumMod val="75000"/>
                  </a:schemeClr>
                </a:solidFill>
              </a:rPr>
              <a:t>за заштиту </a:t>
            </a:r>
            <a:r>
              <a:rPr lang="x-none" sz="2400" b="1" smtClean="0">
                <a:solidFill>
                  <a:schemeClr val="accent1">
                    <a:lumMod val="75000"/>
                  </a:schemeClr>
                </a:solidFill>
              </a:rPr>
              <a:t>од насиља</a:t>
            </a:r>
            <a:endParaRPr lang="x-none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720000" indent="-7200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CS" sz="2400" b="1" dirty="0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x-none" sz="2400" b="1" dirty="0" smtClean="0">
                <a:solidFill>
                  <a:schemeClr val="accent1">
                    <a:lumMod val="75000"/>
                  </a:schemeClr>
                </a:solidFill>
              </a:rPr>
              <a:t>рограм </a:t>
            </a:r>
            <a:r>
              <a:rPr lang="x-none" sz="2400" b="1" smtClean="0">
                <a:solidFill>
                  <a:schemeClr val="accent1">
                    <a:lumMod val="75000"/>
                  </a:schemeClr>
                </a:solidFill>
              </a:rPr>
              <a:t>заштите </a:t>
            </a:r>
            <a:r>
              <a:rPr lang="x-none" sz="2400" b="1" dirty="0" smtClean="0">
                <a:solidFill>
                  <a:schemeClr val="accent1">
                    <a:lumMod val="75000"/>
                  </a:schemeClr>
                </a:solidFill>
              </a:rPr>
              <a:t>од </a:t>
            </a:r>
            <a:r>
              <a:rPr lang="x-none" sz="2400" b="1" smtClean="0">
                <a:solidFill>
                  <a:schemeClr val="accent1">
                    <a:lumMod val="75000"/>
                  </a:schemeClr>
                </a:solidFill>
              </a:rPr>
              <a:t>насиља,</a:t>
            </a:r>
            <a:r>
              <a:rPr lang="sr-Cyrl-C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2400" b="1" smtClean="0">
                <a:solidFill>
                  <a:schemeClr val="accent1">
                    <a:lumMod val="75000"/>
                  </a:schemeClr>
                </a:solidFill>
              </a:rPr>
              <a:t>злостављања и занемаривања</a:t>
            </a:r>
            <a:endParaRPr lang="x-none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20000" indent="-720000">
              <a:buFont typeface="+mj-lt"/>
              <a:buAutoNum type="arabicPeriod"/>
              <a:defRPr/>
            </a:pPr>
            <a:r>
              <a:rPr lang="sr-Cyrl-CS" sz="2400" b="1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x-none" sz="2400" b="1" smtClean="0">
                <a:solidFill>
                  <a:schemeClr val="accent1">
                    <a:lumMod val="75000"/>
                  </a:schemeClr>
                </a:solidFill>
              </a:rPr>
              <a:t>звештај </a:t>
            </a:r>
            <a:endParaRPr lang="x-none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720000" indent="-7200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CS" sz="2400" b="1" dirty="0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x-none" sz="2400" b="1" dirty="0" smtClean="0">
                <a:solidFill>
                  <a:schemeClr val="accent1">
                    <a:lumMod val="75000"/>
                  </a:schemeClr>
                </a:solidFill>
              </a:rPr>
              <a:t>раћење и </a:t>
            </a:r>
            <a:r>
              <a:rPr lang="x-none" sz="2400" b="1" smtClean="0">
                <a:solidFill>
                  <a:schemeClr val="accent1">
                    <a:lumMod val="75000"/>
                  </a:schemeClr>
                </a:solidFill>
              </a:rPr>
              <a:t>евидентирање </a:t>
            </a:r>
            <a:endParaRPr lang="x-none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20000" indent="-72000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Реаговање у ситуацијама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насиља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CS" sz="2400" b="1" dirty="0" smtClean="0">
                <a:solidFill>
                  <a:schemeClr val="accent1">
                    <a:lumMod val="75000"/>
                  </a:schemeClr>
                </a:solidFill>
              </a:rPr>
              <a:t>у складу са процедурама</a:t>
            </a:r>
            <a:r>
              <a:rPr lang="sr-Latn-C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Latn-C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20000" indent="-720000">
              <a:buFont typeface="+mj-lt"/>
              <a:buAutoNum type="arabicPeriod"/>
              <a:defRPr/>
            </a:pPr>
            <a:r>
              <a:rPr lang="sr-Cyrl-CS" sz="2400" b="1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x-none" sz="2400" b="1" dirty="0" smtClean="0">
                <a:solidFill>
                  <a:schemeClr val="accent1">
                    <a:lumMod val="75000"/>
                  </a:schemeClr>
                </a:solidFill>
              </a:rPr>
              <a:t>нформисање школске управе о ситуацијама </a:t>
            </a:r>
            <a:r>
              <a:rPr lang="x-none" sz="2400" b="1" smtClean="0">
                <a:solidFill>
                  <a:schemeClr val="accent1">
                    <a:lumMod val="75000"/>
                  </a:schemeClr>
                </a:solidFill>
              </a:rPr>
              <a:t>3.</a:t>
            </a:r>
            <a:r>
              <a:rPr lang="sr-Cyrl-C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2400" b="1" smtClean="0">
                <a:solidFill>
                  <a:schemeClr val="accent1">
                    <a:lumMod val="75000"/>
                  </a:schemeClr>
                </a:solidFill>
              </a:rPr>
              <a:t>нивоа насиља </a:t>
            </a:r>
            <a:endParaRPr lang="x-none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20000" indent="-7200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x-none" sz="2400" b="1" dirty="0" smtClean="0">
                <a:solidFill>
                  <a:schemeClr val="accent1">
                    <a:lumMod val="75000"/>
                  </a:schemeClr>
                </a:solidFill>
              </a:rPr>
              <a:t>Развијање компетенција наставника за рад у </a:t>
            </a:r>
            <a:r>
              <a:rPr lang="x-none" sz="2400" b="1" smtClean="0">
                <a:solidFill>
                  <a:schemeClr val="accent1">
                    <a:lumMod val="75000"/>
                  </a:schemeClr>
                </a:solidFill>
              </a:rPr>
              <a:t>овој области</a:t>
            </a:r>
            <a:endParaRPr lang="x-none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20000" indent="-7200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C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84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556792"/>
            <a:ext cx="8640960" cy="4752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Тим за заштиту од насиља </a:t>
            </a:r>
            <a:endParaRPr lang="sr-Latn-C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556792"/>
            <a:ext cx="8229600" cy="5072608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Да ли :</a:t>
            </a:r>
          </a:p>
          <a:p>
            <a:pPr lvl="0"/>
            <a:r>
              <a:rPr lang="sr-Cyrl-CS" sz="3100" dirty="0" smtClean="0">
                <a:solidFill>
                  <a:schemeClr val="accent1">
                    <a:lumMod val="75000"/>
                  </a:schemeClr>
                </a:solidFill>
              </a:rPr>
              <a:t>постоји тим-одлука о формирању?</a:t>
            </a:r>
          </a:p>
          <a:p>
            <a:pPr lvl="0"/>
            <a:endParaRPr lang="sr-Cyrl-CS" sz="3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CS" sz="3100" dirty="0" smtClean="0">
                <a:solidFill>
                  <a:schemeClr val="accent1">
                    <a:lumMod val="75000"/>
                  </a:schemeClr>
                </a:solidFill>
              </a:rPr>
              <a:t>је на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видним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местима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установи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постав</a:t>
            </a:r>
            <a:r>
              <a:rPr lang="sr-Cyrl-CS" sz="3100" dirty="0" smtClean="0">
                <a:solidFill>
                  <a:schemeClr val="accent1">
                    <a:lumMod val="75000"/>
                  </a:schemeClr>
                </a:solidFill>
              </a:rPr>
              <a:t>љена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лист</a:t>
            </a:r>
            <a:r>
              <a:rPr lang="sr-Cyrl-CS" sz="3100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са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именима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чланова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3100" dirty="0" err="1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има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хол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испред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свлачионица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на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спратовима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 - у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складу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са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</a:rPr>
              <a:t>простором</a:t>
            </a:r>
            <a:r>
              <a:rPr lang="x-none" sz="3100" dirty="0" smtClean="0">
                <a:solidFill>
                  <a:schemeClr val="accent1">
                    <a:lumMod val="75000"/>
                  </a:schemeClr>
                </a:solidFill>
              </a:rPr>
              <a:t>, и анализом стања </a:t>
            </a:r>
            <a:r>
              <a:rPr lang="x-none" sz="3100" smtClean="0">
                <a:solidFill>
                  <a:schemeClr val="accent1">
                    <a:lumMod val="75000"/>
                  </a:schemeClr>
                </a:solidFill>
              </a:rPr>
              <a:t>у школи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x-none" sz="31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lvl="0"/>
            <a:endParaRPr lang="sr-Cyrl-CS" sz="3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CS" sz="3100" dirty="0" smtClean="0">
                <a:solidFill>
                  <a:schemeClr val="accent1">
                    <a:lumMod val="75000"/>
                  </a:schemeClr>
                </a:solidFill>
              </a:rPr>
              <a:t>се води евиденција о састанцима тима/</a:t>
            </a:r>
            <a:r>
              <a:rPr lang="x-none" sz="3100" smtClean="0">
                <a:solidFill>
                  <a:schemeClr val="accent1">
                    <a:lumMod val="75000"/>
                  </a:schemeClr>
                </a:solidFill>
              </a:rPr>
              <a:t>присутним </a:t>
            </a:r>
            <a:r>
              <a:rPr lang="x-none" sz="3100" dirty="0" smtClean="0">
                <a:solidFill>
                  <a:schemeClr val="accent1">
                    <a:lumMod val="75000"/>
                  </a:schemeClr>
                </a:solidFill>
              </a:rPr>
              <a:t>члановима?</a:t>
            </a:r>
          </a:p>
          <a:p>
            <a:pPr lvl="0"/>
            <a:endParaRPr lang="x-none" sz="310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sz="3100" dirty="0">
                <a:solidFill>
                  <a:schemeClr val="accent1">
                    <a:lumMod val="75000"/>
                  </a:schemeClr>
                </a:solidFill>
              </a:rPr>
              <a:t>ј</a:t>
            </a:r>
            <a:r>
              <a:rPr lang="sr-Cyrl-CS" sz="3100" dirty="0" smtClean="0">
                <a:solidFill>
                  <a:schemeClr val="accent1">
                    <a:lumMod val="75000"/>
                  </a:schemeClr>
                </a:solidFill>
              </a:rPr>
              <a:t>е директор члан тима?</a:t>
            </a:r>
          </a:p>
          <a:p>
            <a:endParaRPr lang="sr-Cyrl-CS" sz="31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sz="3100" dirty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sr-Cyrl-CS" sz="3100" dirty="0" smtClean="0">
                <a:solidFill>
                  <a:schemeClr val="accent1">
                    <a:lumMod val="75000"/>
                  </a:schemeClr>
                </a:solidFill>
              </a:rPr>
              <a:t>е тим </a:t>
            </a:r>
            <a:r>
              <a:rPr lang="x-none" sz="3100" smtClean="0">
                <a:solidFill>
                  <a:schemeClr val="accent1">
                    <a:lumMod val="75000"/>
                  </a:schemeClr>
                </a:solidFill>
              </a:rPr>
              <a:t>обавезно укључ</a:t>
            </a:r>
            <a:r>
              <a:rPr lang="x-none" sz="3100" dirty="0" smtClean="0">
                <a:solidFill>
                  <a:schemeClr val="accent1">
                    <a:lumMod val="75000"/>
                  </a:schemeClr>
                </a:solidFill>
              </a:rPr>
              <a:t>ује</a:t>
            </a:r>
            <a:r>
              <a:rPr lang="x-none" sz="3100" smtClean="0">
                <a:solidFill>
                  <a:schemeClr val="accent1">
                    <a:lumMod val="75000"/>
                  </a:schemeClr>
                </a:solidFill>
              </a:rPr>
              <a:t> када се догоди 2. и 3.</a:t>
            </a:r>
            <a:r>
              <a:rPr lang="sr-Cyrl-CS" sz="3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3100" smtClean="0">
                <a:solidFill>
                  <a:schemeClr val="accent1">
                    <a:lumMod val="75000"/>
                  </a:schemeClr>
                </a:solidFill>
              </a:rPr>
              <a:t>ниво насиља</a:t>
            </a:r>
            <a:r>
              <a:rPr lang="x-none" sz="31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sr-Cyrl-CS" sz="3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sr-Cyrl-C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xmlns="" val="28704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1008</Words>
  <Application>Microsoft Office PowerPoint</Application>
  <PresentationFormat>On-screen Show (4:3)</PresentationFormat>
  <Paragraphs>195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Састанак са директорима и секретарима школа</vt:lpstr>
      <vt:lpstr>Заштита деце од насиља, злостављања и занемаривања  -Нека искуства и изазови са којима се срећемо-</vt:lpstr>
      <vt:lpstr>  Документа и прописи у области заштите деце од насиља, злостављања и занемаривања</vt:lpstr>
      <vt:lpstr>Посебно истичемо</vt:lpstr>
      <vt:lpstr>У министарству на заштити од насиља непосредно раде</vt:lpstr>
      <vt:lpstr>У оквиру редовних активности на заштити од насиља раде</vt:lpstr>
      <vt:lpstr> Документа на нивоу установе  која уређују питање безбедности и заштите деце од различитих облика насиља</vt:lpstr>
      <vt:lpstr> Обавезе установе /запослених/</vt:lpstr>
      <vt:lpstr>1. Тим за заштиту од насиља </vt:lpstr>
      <vt:lpstr>2. Програм заштите од насиља, злостављања и занемаривања</vt:lpstr>
      <vt:lpstr>3. Извештај </vt:lpstr>
      <vt:lpstr>4. Праћење и евидентирање </vt:lpstr>
      <vt:lpstr>5. Реаговање у ситуацијама насиља </vt:lpstr>
      <vt:lpstr>Кораци у интервенцији</vt:lpstr>
      <vt:lpstr>Нивои насиља</vt:lpstr>
      <vt:lpstr> Ниво насиља зависи од:   </vt:lpstr>
      <vt:lpstr>Интервенција за НЗЗ - 1.</vt:lpstr>
      <vt:lpstr>Интервенција за НЗЗ- 2.</vt:lpstr>
      <vt:lpstr>Сарадња установе са Центром за социјални рад</vt:lpstr>
      <vt:lpstr>Slide 20</vt:lpstr>
      <vt:lpstr>Slide 21</vt:lpstr>
      <vt:lpstr>6. Информисање школске управе о ситуацијама 3. нивоа насиља</vt:lpstr>
      <vt:lpstr>   ИЗВЕШТАВАЊЕ УСТАНОВЕ О ТРЕЋЕМ НИВОУ НАСИЉА  </vt:lpstr>
      <vt:lpstr>7. Развијање компетенција наставника за рад у овој области</vt:lpstr>
      <vt:lpstr>Најделотворнија превентива је КВАЛИТЕТНА НАСТАВА!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</dc:title>
  <dc:creator>Biljana Lajovic</dc:creator>
  <cp:lastModifiedBy>Vladan</cp:lastModifiedBy>
  <cp:revision>95</cp:revision>
  <dcterms:created xsi:type="dcterms:W3CDTF">2017-04-22T18:29:51Z</dcterms:created>
  <dcterms:modified xsi:type="dcterms:W3CDTF">2017-06-09T07:23:37Z</dcterms:modified>
</cp:coreProperties>
</file>