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42" autoAdjust="0"/>
    <p:restoredTop sz="94660"/>
  </p:normalViewPr>
  <p:slideViewPr>
    <p:cSldViewPr>
      <p:cViewPr varScale="1">
        <p:scale>
          <a:sx n="72" d="100"/>
          <a:sy n="72" d="100"/>
        </p:scale>
        <p:origin x="-11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066800"/>
            <a:ext cx="7848600" cy="4419600"/>
          </a:xfrm>
        </p:spPr>
        <p:txBody>
          <a:bodyPr>
            <a:noAutofit/>
          </a:bodyPr>
          <a:lstStyle/>
          <a:p>
            <a:pPr algn="ctr"/>
            <a:r>
              <a:rPr lang="sr-Cyrl-RS" sz="4800" b="1" dirty="0" smtClean="0"/>
              <a:t/>
            </a:r>
            <a:br>
              <a:rPr lang="sr-Cyrl-RS" sz="4800" b="1" dirty="0" smtClean="0"/>
            </a:br>
            <a:r>
              <a:rPr lang="sr-Cyrl-RS" sz="4800" b="1" dirty="0" smtClean="0"/>
              <a:t/>
            </a:r>
            <a:br>
              <a:rPr lang="sr-Cyrl-RS" sz="4800" b="1" dirty="0" smtClean="0"/>
            </a:br>
            <a:r>
              <a:rPr lang="sr-Cyrl-RS" sz="4800" b="1" dirty="0" smtClean="0"/>
              <a:t/>
            </a:r>
            <a:br>
              <a:rPr lang="sr-Cyrl-RS" sz="4800" b="1" dirty="0" smtClean="0"/>
            </a:br>
            <a:r>
              <a:rPr lang="sr-Cyrl-RS" sz="4800" b="1" dirty="0" smtClean="0">
                <a:solidFill>
                  <a:schemeClr val="bg1"/>
                </a:solidFill>
              </a:rPr>
              <a:t>ПОДРШКА У ДОБА КОРОНЕ</a:t>
            </a:r>
            <a:br>
              <a:rPr lang="sr-Cyrl-RS" sz="4800" b="1" dirty="0" smtClean="0">
                <a:solidFill>
                  <a:schemeClr val="bg1"/>
                </a:solidFill>
              </a:rPr>
            </a:br>
            <a:r>
              <a:rPr lang="sr-Cyrl-RS" sz="4800" b="1" dirty="0" smtClean="0"/>
              <a:t>- КОРОНА ВИРУС -</a:t>
            </a:r>
            <a:br>
              <a:rPr lang="sr-Cyrl-RS" sz="4800" b="1" dirty="0" smtClean="0"/>
            </a:br>
            <a:r>
              <a:rPr lang="sr-Cyrl-RS" sz="4800" b="1" dirty="0" smtClean="0"/>
              <a:t>КОВИД</a:t>
            </a:r>
            <a:r>
              <a:rPr lang="en-US" sz="4800" b="1" dirty="0" smtClean="0"/>
              <a:t>-19</a:t>
            </a:r>
            <a:r>
              <a:rPr lang="sr-Cyrl-RS" sz="4800" b="1" dirty="0" smtClean="0"/>
              <a:t/>
            </a:r>
            <a:br>
              <a:rPr lang="sr-Cyrl-RS" sz="4800" b="1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sr-Cyrl-RS" sz="4800" b="1" dirty="0" smtClean="0"/>
              <a:t/>
            </a:r>
            <a:br>
              <a:rPr lang="sr-Cyrl-RS" sz="4800" b="1" dirty="0" smtClean="0"/>
            </a:br>
            <a:r>
              <a:rPr lang="sr-Cyrl-RS" sz="4800" b="1" dirty="0" smtClean="0">
                <a:solidFill>
                  <a:srgbClr val="00B0F0"/>
                </a:solidFill>
              </a:rPr>
              <a:t>ОШ “ПОПИНСКИ БОРЦИ”</a:t>
            </a:r>
            <a:br>
              <a:rPr lang="sr-Cyrl-RS" sz="4800" b="1" dirty="0" smtClean="0">
                <a:solidFill>
                  <a:srgbClr val="00B0F0"/>
                </a:solidFill>
              </a:rPr>
            </a:br>
            <a:r>
              <a:rPr lang="sr-Cyrl-RS" sz="4800" b="1" dirty="0" smtClean="0">
                <a:solidFill>
                  <a:srgbClr val="00B0F0"/>
                </a:solidFill>
              </a:rPr>
              <a:t>ВРЊАЧКА БАЊА</a:t>
            </a:r>
            <a:endParaRPr lang="en-US" sz="4800" b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sr-Cyrl-RS" dirty="0" smtClean="0">
                <a:solidFill>
                  <a:schemeClr val="bg1"/>
                </a:solidFill>
              </a:rPr>
              <a:t>ПЕДАГОШКО-ПСИХОЛОШКА СЛУЖБА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Bilja\Desktop\prezentacija korona\преузимање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514600"/>
            <a:ext cx="3048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838200"/>
            <a:ext cx="815340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sr-Cyrl-RS" sz="8000" b="1" dirty="0" smtClean="0"/>
          </a:p>
          <a:p>
            <a:pPr algn="ctr">
              <a:buNone/>
            </a:pPr>
            <a:r>
              <a:rPr lang="sr-Cyrl-RS" sz="8000" b="1" dirty="0" smtClean="0"/>
              <a:t>ХВАЛА </a:t>
            </a:r>
          </a:p>
          <a:p>
            <a:pPr algn="ctr">
              <a:buNone/>
            </a:pPr>
            <a:endParaRPr lang="sr-Cyrl-R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4800" b="1" dirty="0" smtClean="0">
                <a:solidFill>
                  <a:schemeClr val="tx1"/>
                </a:solidFill>
              </a:rPr>
              <a:t>ОПШТЕ ИНФОРМАЦИЈЕ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905000"/>
            <a:ext cx="7772400" cy="4572000"/>
          </a:xfrm>
        </p:spPr>
        <p:txBody>
          <a:bodyPr>
            <a:normAutofit/>
          </a:bodyPr>
          <a:lstStyle/>
          <a:p>
            <a:pPr algn="ctr"/>
            <a:r>
              <a:rPr lang="sr-Cyrl-RS" sz="28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Нешто сасвим ново за цео свет је појава корона вируса. Ово је пандемија-ширење болести на светском нивоу. На снази су мере које значајно мењају наш начин функционисања (изостанак с посла, боравак у затвореном простору, одвојеност од породице, пријатеља,...)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5400" b="1" dirty="0" smtClean="0">
                <a:solidFill>
                  <a:schemeClr val="tx1"/>
                </a:solidFill>
              </a:rPr>
              <a:t>ОСЕЋАЊА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У овој ситуацији, с обзиром на околности, можемо осећати појачану узнемиреност, забринутост, стрепњу, панику, љутњу, бол, проблеме са сном, исхраном, ... Оваква осећања, понашања, нормална су у оваквим ситуацијама све док не пређе неку меру самоконтроле, тј. док у некој мери не угрози нас или друге и док нас озбиљно не ремети у функционисању.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5400" b="1" dirty="0" smtClean="0">
                <a:solidFill>
                  <a:schemeClr val="tx1"/>
                </a:solidFill>
              </a:rPr>
              <a:t>ШТА ЧИНИТИ?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У оваквим ситуацијама најбитније је да се придржавамо прописаних мера за заштиту здравља и тиме смањимо ризик по себе и друге. О Корона вирусу се ових дана много и свуда пише (</a:t>
            </a:r>
            <a:r>
              <a:rPr lang="sr-Cyrl-RS" sz="3200" smtClean="0"/>
              <a:t>на </a:t>
            </a:r>
            <a:r>
              <a:rPr lang="sr-Cyrl-RS" sz="3200" smtClean="0"/>
              <a:t>телевизији,на </a:t>
            </a:r>
            <a:r>
              <a:rPr lang="sr-Cyrl-RS" sz="3200" dirty="0" smtClean="0"/>
              <a:t>радију</a:t>
            </a:r>
            <a:r>
              <a:rPr lang="sr-Cyrl-RS" sz="3200" smtClean="0"/>
              <a:t>, </a:t>
            </a:r>
            <a:r>
              <a:rPr lang="sr-Cyrl-RS" sz="3200" smtClean="0"/>
              <a:t>на </a:t>
            </a:r>
            <a:r>
              <a:rPr lang="sr-Cyrl-RS" sz="3200" dirty="0" smtClean="0"/>
              <a:t>друштвеним мрежама,...),али се тако могу извући много погрешних закључака. Морамо бити свесни да све то што чујемо и не мора бити истина.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r-Cyrl-R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ШТА ЧИНИТИ?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ctr">
              <a:defRPr/>
            </a:pPr>
            <a:r>
              <a:rPr lang="sr-Cyrl-RS" sz="5400" b="1" dirty="0" smtClean="0">
                <a:solidFill>
                  <a:schemeClr val="tx1"/>
                </a:solidFill>
              </a:rPr>
              <a:t>ШТА ЧИНИТИ?</a:t>
            </a:r>
            <a:endParaRPr lang="en-US" sz="54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ctr"/>
            <a:r>
              <a:rPr lang="sr-Cyrl-RS" sz="3200" dirty="0" smtClean="0"/>
              <a:t>Смањимо изложеност ТВ-у, друштвеним мрежама. Нађимо разумну меру у гледању и слушању информација о Корона вирусу. Трудимо се да више водимо рачуна о правилној исхрани и да довољно спавамо. Путем телефона одржавати контакте са драгим људима. Потребно је релаксирати се доступним садржајима који нас могу релаксирати (музика, цртање, писање, читање, 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4800" b="1" dirty="0" smtClean="0">
                <a:solidFill>
                  <a:schemeClr val="tx1"/>
                </a:solidFill>
              </a:rPr>
              <a:t>КАКО ОБЈАСНИТИ ДЕТЕТУ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Дете упија све реакције одраслих, па због тога је битно обавити смирен разговор са њим. Важно је да дете зна да сте ви одговорни за њега и да ви о њеми бринете. На једноставан начин објаснити детету шта је то Корона вирус, зашто се не иде у школу, на тренинге, код бабе и деде,... Потрудимо се да дамо пример како се треба понашати у оваквим ситуацијама.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4800" b="1" dirty="0" smtClean="0">
                <a:solidFill>
                  <a:schemeClr val="tx1"/>
                </a:solidFill>
              </a:rPr>
              <a:t>КАКО ОБЈАСНИТИ ДЕТЕТУ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3200" dirty="0" smtClean="0"/>
              <a:t>Треба филтрирати садржај који стиже до детета. Корисно је да деца буду физички активна колико је то могуће у оваквим ситуацијама. Добро је да деца буду у контакту са својим другарима путем телефона, социјалних мрежа,... Треба подржати децу да се баве активностима који им одговарају: читају, пишу, цртају, играју едукативне игрице,...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sr-Cyrl-RS" sz="6600" b="1" dirty="0" smtClean="0">
                <a:solidFill>
                  <a:schemeClr val="tx1"/>
                </a:solidFill>
              </a:rPr>
              <a:t>ОДГОВОРНОСТ</a:t>
            </a:r>
            <a:endParaRPr lang="en-US" sz="6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25901" y="1865244"/>
            <a:ext cx="8153400" cy="4495800"/>
          </a:xfrm>
        </p:spPr>
        <p:txBody>
          <a:bodyPr>
            <a:normAutofit/>
          </a:bodyPr>
          <a:lstStyle/>
          <a:p>
            <a:pPr algn="ctr"/>
            <a:r>
              <a:rPr lang="sr-Cyrl-RS" sz="3200" dirty="0" smtClean="0"/>
              <a:t>Ово је шанса да децу научимо одговорности. Нпр. да деца чују да тиме што перемо руке и одржавамо редовну хигијену штитимо себе и своју околину, да ако неко ради “од куће” штити себе, своју породицу и колеге на послу,...</a:t>
            </a:r>
          </a:p>
          <a:p>
            <a:pPr algn="ctr"/>
            <a:endParaRPr lang="en-US" sz="3600" b="1" dirty="0"/>
          </a:p>
        </p:txBody>
      </p:sp>
      <p:pic>
        <p:nvPicPr>
          <p:cNvPr id="2050" name="Picture 2" descr="C:\Users\Bilja\Desktop\prezentacija korona\преузимањ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4893364"/>
            <a:ext cx="3548270" cy="17741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b="1" dirty="0" smtClean="0">
                <a:solidFill>
                  <a:schemeClr val="tx1"/>
                </a:solidFill>
              </a:rPr>
              <a:t>ПОЗИТИВНО ИЗ ОВЕ СИТУАЦИЈЕ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8153400" cy="4495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sr-Cyrl-RS" sz="2800" dirty="0" smtClean="0"/>
              <a:t>Иако мислимо да можда нема ничег позитивног у овој ситуацији, ипак постоје неке ствари...</a:t>
            </a:r>
          </a:p>
          <a:p>
            <a:pPr algn="ctr"/>
            <a:r>
              <a:rPr lang="sr-Cyrl-RS" sz="2800" dirty="0" smtClean="0"/>
              <a:t>Проводећи време са децом,  у њиховој игри ћете их боље упознати и разумети...</a:t>
            </a:r>
          </a:p>
          <a:p>
            <a:pPr algn="ctr"/>
            <a:r>
              <a:rPr lang="sr-Cyrl-RS" sz="2800" dirty="0" smtClean="0"/>
              <a:t>Боравком у кући имаћете више времена да се посветите својој деци, породици,...</a:t>
            </a:r>
          </a:p>
          <a:p>
            <a:r>
              <a:rPr lang="sr-Cyrl-RS" sz="2800" dirty="0" smtClean="0"/>
              <a:t>Дневне активности претворите у игру, забављајте се и уживајте...</a:t>
            </a:r>
            <a:endParaRPr lang="en-US" sz="2800" dirty="0"/>
          </a:p>
        </p:txBody>
      </p:sp>
      <p:pic>
        <p:nvPicPr>
          <p:cNvPr id="3075" name="Picture 3" descr="C:\Users\Bilja\Desktop\prezentacija korona\преузимање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4953000"/>
            <a:ext cx="3124200" cy="17016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113</TotalTime>
  <Words>501</Words>
  <Application>Microsoft Office PowerPoint</Application>
  <PresentationFormat>On-screen Show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Median</vt:lpstr>
      <vt:lpstr>   ПОДРШКА У ДОБА КОРОНЕ - КОРОНА ВИРУС - КОВИД-19   ОШ “ПОПИНСКИ БОРЦИ” ВРЊАЧКА БАЊА</vt:lpstr>
      <vt:lpstr>ОПШТЕ ИНФОРМАЦИЈЕ</vt:lpstr>
      <vt:lpstr>ОСЕЋАЊА</vt:lpstr>
      <vt:lpstr>ШТА ЧИНИТИ?</vt:lpstr>
      <vt:lpstr>ШТА ЧИНИТИ?</vt:lpstr>
      <vt:lpstr>КАКО ОБЈАСНИТИ ДЕТЕТУ</vt:lpstr>
      <vt:lpstr>КАКО ОБЈАСНИТИ ДЕТЕТУ</vt:lpstr>
      <vt:lpstr>ОДГОВОРНОСТ</vt:lpstr>
      <vt:lpstr>ПОЗИТИВНО ИЗ ОВЕ СИТУАЦИЈЕ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KORONA VIRUS-COVID-19</dc:title>
  <dc:creator>Bilja</dc:creator>
  <cp:lastModifiedBy>Bilja</cp:lastModifiedBy>
  <cp:revision>14</cp:revision>
  <dcterms:created xsi:type="dcterms:W3CDTF">2006-08-16T00:00:00Z</dcterms:created>
  <dcterms:modified xsi:type="dcterms:W3CDTF">2020-04-01T14:42:05Z</dcterms:modified>
</cp:coreProperties>
</file>