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49" d="100"/>
          <a:sy n="49" d="100"/>
        </p:scale>
        <p:origin x="98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5/12/2024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5AA7C-C796-BE2C-675B-1843731FC9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1943474"/>
            <a:ext cx="10572000" cy="2971051"/>
          </a:xfrm>
        </p:spPr>
        <p:txBody>
          <a:bodyPr/>
          <a:lstStyle/>
          <a:p>
            <a:r>
              <a:rPr lang="ru-RU" dirty="0"/>
              <a:t>ПРОЈЕКАТ ОБОГАЋЕН ЈЕДНОСМЕНСКИ РАД</a:t>
            </a:r>
            <a:br>
              <a:rPr lang="ru-RU" dirty="0"/>
            </a:br>
            <a:r>
              <a:rPr lang="ru-RU" dirty="0"/>
              <a:t> ЧАС – ПОЛИГОН СПРЕТНОСТИ </a:t>
            </a:r>
            <a:br>
              <a:rPr lang="ru-RU" dirty="0"/>
            </a:br>
            <a:endParaRPr lang="sr-Latn-R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DF8B2-066A-585A-B970-363F2F482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6"/>
            <a:ext cx="10966840" cy="993829"/>
          </a:xfrm>
        </p:spPr>
        <p:txBody>
          <a:bodyPr>
            <a:normAutofit/>
          </a:bodyPr>
          <a:lstStyle/>
          <a:p>
            <a:r>
              <a:rPr lang="ru-RU" sz="2500" dirty="0"/>
              <a:t>ОШ "ПОПИНСКИ БОРЦИ" ВРЊАЧКА БАЊА</a:t>
            </a:r>
            <a:endParaRPr lang="sr-Latn-RS" sz="2500" dirty="0"/>
          </a:p>
        </p:txBody>
      </p:sp>
    </p:spTree>
    <p:extLst>
      <p:ext uri="{BB962C8B-B14F-4D97-AF65-F5344CB8AC3E}">
        <p14:creationId xmlns:p14="http://schemas.microsoft.com/office/powerpoint/2010/main" val="1270506582"/>
      </p:ext>
    </p:extLst>
  </p:cSld>
  <p:clrMapOvr>
    <a:masterClrMapping/>
  </p:clrMapOvr>
  <p:transition spd="slow" advTm="5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C73ECF-2CB1-7734-8FD2-62D469AEF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820" y="244365"/>
            <a:ext cx="8492359" cy="63692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46799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000">
        <p14:doors dir="vert"/>
      </p:transition>
    </mc:Choice>
    <mc:Fallback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5178D8-C5B7-53C4-D250-DAFFF23A1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620" y="187215"/>
            <a:ext cx="8644759" cy="648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295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5000">
        <p14:gallery dir="l"/>
      </p:transition>
    </mc:Choice>
    <mc:Fallback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433389-2B52-7C29-8653-0F35954E8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"/>
            <a:ext cx="85344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6279526"/>
      </p:ext>
    </p:extLst>
  </p:cSld>
  <p:clrMapOvr>
    <a:masterClrMapping/>
  </p:clrMapOvr>
  <p:transition spd="slow" advTm="5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881C2-8E50-6B75-7CCE-037029D7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3" y="1497073"/>
            <a:ext cx="10554574" cy="3636511"/>
          </a:xfrm>
        </p:spPr>
        <p:txBody>
          <a:bodyPr>
            <a:normAutofit/>
          </a:bodyPr>
          <a:lstStyle/>
          <a:p>
            <a:r>
              <a:rPr lang="ru-RU" sz="2800" dirty="0"/>
              <a:t>ВЕЋИ БРОЈ РАЗЛИЧИТИХ АКТИВНОСТИ ПОСПЕШУЈЕ МОТОРИЧКУ СПРЕТНОСТ КОД ДЕЦЕ, АГИЛНОСТ, БРЗИНУ, ПРЕЦИЗНОСТ, КООРДИНАЦИЈУ, БАЛАНС, ПРОСТОРНУ ОРЈЕНТАЦИЈУ, УОЧАВАЊЕ РАЗДАЉИНЕ, ТИМСКИ РАД, ЗАБАВУ.</a:t>
            </a: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128863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0">
        <p14:reveal/>
      </p:transition>
    </mc:Choice>
    <mc:Fallback>
      <p:transition spd="slow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2A13C-5E91-A180-AA31-4ACE9DC60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924" y="323193"/>
            <a:ext cx="8282152" cy="6211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80370180"/>
      </p:ext>
    </p:extLst>
  </p:cSld>
  <p:clrMapOvr>
    <a:masterClrMapping/>
  </p:clrMapOvr>
  <p:transition spd="slow" advTm="5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753CF-5B32-99A4-8533-2FAA6D5CC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7" y="157655"/>
            <a:ext cx="8723586" cy="654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1252384"/>
      </p:ext>
    </p:extLst>
  </p:cSld>
  <p:clrMapOvr>
    <a:masterClrMapping/>
  </p:clrMapOvr>
  <p:transition spd="slow" advTm="5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AA25B-FFC7-FB3F-831F-C0AC9E0F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3" y="307427"/>
            <a:ext cx="8324193" cy="624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00616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:blinds dir="vert"/>
      </p:transition>
    </mc:Choice>
    <mc:Fallback>
      <p:transition spd="slow" advTm="5000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35148B-BAA8-A88F-823A-09086B3A6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882" y="291662"/>
            <a:ext cx="8366235" cy="6274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122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000">
        <p14:gallery dir="l"/>
      </p:transition>
    </mc:Choice>
    <mc:Fallback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858F83-A910-6CB5-7778-42DDB4072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41" y="260131"/>
            <a:ext cx="8450317" cy="6337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3493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5000">
        <p14:prism/>
      </p:transition>
    </mc:Choice>
    <mc:Fallback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7DBD1B-555E-C4B7-5361-9DDA76664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903" y="307427"/>
            <a:ext cx="8324193" cy="6243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65218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5000">
        <p14:warp dir="in"/>
      </p:transition>
    </mc:Choice>
    <mc:Fallback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CA87B8-29EC-DCBA-9453-CCA0C9267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06" y="157655"/>
            <a:ext cx="8723587" cy="654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3535032"/>
      </p:ext>
    </p:extLst>
  </p:cSld>
  <p:clrMapOvr>
    <a:masterClrMapping/>
  </p:clrMapOvr>
  <p:transition spd="slow" advTm="5000">
    <p:comb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9</TotalTime>
  <Words>49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Century Gothic</vt:lpstr>
      <vt:lpstr>Wingdings 2</vt:lpstr>
      <vt:lpstr>Quotable</vt:lpstr>
      <vt:lpstr>ПРОЈЕКАТ ОБОГАЋЕН ЈЕДНОСМЕНСКИ РАД  ЧАС – ПОЛИГОН СПРЕТНОСТИ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ПРОЈЕКАТ ОБОГАЋЕН ЈЕДНОСМЕНСКИ РАД  ЧАС – ПОЛИГОН СПРЕТНОСТИ  </dc:title>
  <dc:creator>Богдан Грађанин</dc:creator>
  <cp:lastModifiedBy>Богдан Грађанин</cp:lastModifiedBy>
  <cp:revision>1</cp:revision>
  <dcterms:created xsi:type="dcterms:W3CDTF">2024-05-12T18:55:09Z</dcterms:created>
  <dcterms:modified xsi:type="dcterms:W3CDTF">2024-05-12T19:04:41Z</dcterms:modified>
</cp:coreProperties>
</file>