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0A1D-70A1-D4DB-8148-4157802EB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8C6CC-74D1-6610-4718-334CED432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C719-AEBB-958B-A541-0B220140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CCA9E-0E3A-17F9-581D-EACBE28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851B2-3560-8F43-6BF2-11671BFA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97D2D-AB9A-C852-4FFF-2E6F15F2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1204E-7F28-3B06-C928-C820224D6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83B91-A327-4C69-82A0-C11701E0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1E45A-89B5-32F4-8583-D1B7B389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7053-93DA-51D8-6DCF-3BE5E8FD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86082-CF05-9580-2EDB-B3B3B1053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F05BD-7952-BAAF-D0E5-02375138F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8F7AD-1293-EDCB-B24A-C229C2CB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E9CC5-4989-73EF-F586-1D56DD1C2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52C7D-A0D2-8B83-DC07-187A7C14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3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224E-9A82-E41D-E5C6-C2467B1A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82C2-4D84-6E80-946E-6269A8ACB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67E7C-8CC0-DFF2-5E93-3642F362F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DA74A-CB3C-C2D9-0B5B-188E86DB8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DE113-AC95-58F7-7E05-4120E0BE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4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2716-0504-4D5F-9E89-95C396079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99D70-EE29-C7E9-1831-FC4A02C14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4C7E7-7ED4-DBD8-2331-1B2D2DB6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3577F-D65E-C85F-B7C5-52ADC21D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3BDAA-9E5A-C048-9A8C-4456F9B1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4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10F3-51A6-45FB-9E30-E39EF510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FA1EF-1A94-EC6D-13CC-21D4977CD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78EE9-0C09-F59B-3E1B-760693E67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8E97D-D85B-EF15-15C8-4CBF692E6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96FC0-D9D7-22A9-6E1A-6ACB0889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1C163-6261-648F-BA4F-2FE85F03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9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FBD2-9B80-6BD1-8E7E-4AF82539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42886-55B5-D11E-1775-3F9413BCE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A2978-CD13-900A-CE39-30B69B6A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ED0BB-160B-A599-9F4A-8DDB43E1F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76A09-B6FD-3358-D860-A8C8C3493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DBF86-1519-A8C3-1FF8-53B8785F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582EC-9970-AABF-B331-AF647453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62B5AB-4E89-74F2-81C4-0605301C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0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2258-B7D1-F663-DCF6-80553EDF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13012-878F-1301-A86F-4B0717F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51335-14BB-1475-8513-1E0DDA42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34BD6-4EFD-58BD-4DAB-32FC7BF7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4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0D732-A8ED-0A12-7B23-297EEE87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680E4-580F-C1EE-E0FA-97E1D1EA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4CDAB-2A4F-BAAC-19B7-4E5C249E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EBA1-8283-9903-4E33-57871D7E4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217CF-A1E2-E3E1-914A-12AA60183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09876-B391-9A86-1C59-A6A2DB1E9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1C96E-3775-0EF7-D55B-0B3101898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07D1C-E297-617B-DE44-AFB11713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31DBB-38FB-B3DB-1F54-4F1526EE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4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BB37-F004-F1C9-D0C2-57DB2CE7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AF010-EF18-BF95-8DEC-CA7D36B81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82003-D84D-03BB-9168-8E05E4E3D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40025-2516-3478-615E-4968116E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8C7EA-C085-1949-A75A-EC38CFD9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FF8C6-4BC2-6342-7CFD-084A28B6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3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70D1E-2BC4-65D3-5622-7E87CDAB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22A57-415E-8C45-6048-3D6D2938C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1041F-F1CC-5765-A919-A9CB8DB44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29651-5DD0-4B98-B2CF-3865F6DC93F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6C6B8-787C-3355-2637-8B2CD9BE2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D7A19-89EC-DF73-42CA-086E5B9E6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F3AE7-FB09-4750-B30D-A455D0B7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FC618-E8CF-194C-FBBF-C702B50C4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Развијање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физичке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културе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одговорног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живљења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Корективна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гимнастика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децу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школског</a:t>
            </a:r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узраста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48705-9C28-A469-45F5-09D8D3770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pPr algn="l"/>
            <a:r>
              <a:rPr lang="en-US" b="0" i="0" dirty="0">
                <a:solidFill>
                  <a:srgbClr val="444444"/>
                </a:solidFill>
                <a:effectLst/>
                <a:latin typeface="Gentium Basic"/>
              </a:rPr>
              <a:t>O</a:t>
            </a:r>
            <a:r>
              <a:rPr lang="sr-Cyrl-RS" b="0" i="0" dirty="0">
                <a:solidFill>
                  <a:srgbClr val="444444"/>
                </a:solidFill>
                <a:effectLst/>
                <a:latin typeface="Gentium Basic"/>
              </a:rPr>
              <a:t>Ш </a:t>
            </a:r>
            <a:r>
              <a:rPr lang="en-US" b="0" i="0" dirty="0">
                <a:solidFill>
                  <a:srgbClr val="444444"/>
                </a:solidFill>
                <a:effectLst/>
                <a:latin typeface="Gentium Basic"/>
              </a:rPr>
              <a:t>“</a:t>
            </a:r>
            <a:r>
              <a:rPr lang="sr-Cyrl-RS" b="0" i="0" dirty="0">
                <a:solidFill>
                  <a:srgbClr val="444444"/>
                </a:solidFill>
                <a:effectLst/>
                <a:latin typeface="Gentium Basic"/>
              </a:rPr>
              <a:t>ПОПИНСКИ БОРЦИ</a:t>
            </a:r>
            <a:r>
              <a:rPr lang="en-US" b="0" i="0" dirty="0">
                <a:solidFill>
                  <a:srgbClr val="444444"/>
                </a:solidFill>
                <a:effectLst/>
                <a:latin typeface="Gentium Basic"/>
              </a:rPr>
              <a:t>”</a:t>
            </a:r>
            <a:endParaRPr lang="ru-RU" b="0" i="0" dirty="0">
              <a:solidFill>
                <a:srgbClr val="444444"/>
              </a:solidFill>
              <a:effectLst/>
              <a:latin typeface="Gentium Basic"/>
            </a:endParaRPr>
          </a:p>
          <a:p>
            <a:pPr algn="l"/>
            <a:r>
              <a:rPr lang="ru-RU" b="0" i="0" dirty="0">
                <a:solidFill>
                  <a:srgbClr val="444444"/>
                </a:solidFill>
                <a:effectLst/>
                <a:latin typeface="Gentium Basic"/>
              </a:rPr>
              <a:t>Наставник: Катарина Грађанин</a:t>
            </a:r>
          </a:p>
          <a:p>
            <a:pPr algn="l"/>
            <a:r>
              <a:rPr lang="ru-RU" b="0" i="0" dirty="0">
                <a:solidFill>
                  <a:srgbClr val="444444"/>
                </a:solidFill>
                <a:effectLst/>
                <a:latin typeface="Gentium Basic"/>
              </a:rPr>
              <a:t>Разред: пети и шести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9347A-31E3-F8E2-C2E2-695E3DF4814D}"/>
              </a:ext>
            </a:extLst>
          </p:cNvPr>
          <p:cNvSpPr txBox="1"/>
          <p:nvPr/>
        </p:nvSpPr>
        <p:spPr>
          <a:xfrm>
            <a:off x="2017986" y="112236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FFC000"/>
                </a:solidFill>
                <a:effectLst/>
                <a:latin typeface="Gentium Basic"/>
              </a:rPr>
              <a:t>Представљамо вам пример добре праксе</a:t>
            </a:r>
            <a:r>
              <a:rPr lang="en-US" sz="3200" dirty="0">
                <a:solidFill>
                  <a:srgbClr val="FFC000"/>
                </a:solidFill>
                <a:latin typeface="Gentium Basic"/>
              </a:rPr>
              <a:t>: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7" name="ROYALTY FREE Business Background Music  Royalty Free Corporate Promo Music Background MUSIC4VIDEO (1)">
            <a:hlinkClick r:id="" action="ppaction://media"/>
            <a:extLst>
              <a:ext uri="{FF2B5EF4-FFF2-40B4-BE49-F238E27FC236}">
                <a16:creationId xmlns:a16="http://schemas.microsoft.com/office/drawing/2014/main" id="{EE318404-5E22-C19D-95FC-EAA493F7A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1318" y="308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4"/>
    </mc:Choice>
    <mc:Fallback>
      <p:transition spd="slow" advTm="8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E6ED-527B-08F0-4A15-01D12C8A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5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r-Cyrl-RS" sz="29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 су активно учествовали у раду и кад би у потпуности овладали извођењем вежбе, прелазили би на сложеније вежбе. То је код ученика произвело позитиван психички ефекат и додатна мотивација за даљи рад.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79BA9D-ACA5-8599-400B-1FB7F922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5" y="3629189"/>
            <a:ext cx="2994792" cy="22460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D1AA0-5566-6BBD-C486-E3325B1AA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58" y="3143907"/>
            <a:ext cx="3641835" cy="2731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B2875-E312-94D7-54A9-AE273DE57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35" y="2239362"/>
            <a:ext cx="4847895" cy="36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8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0"/>
    </mc:Choice>
    <mc:Fallback>
      <p:transition spd="slow" advTm="86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5E75-355B-ED7E-FA2A-426FDB48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5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r-Cyrl-RS" sz="29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Једном месечно имали су такмичење у прелажењу различитих полигона где су препреке прелазили у кратком временском року. Пошто је сваки наредни полигон био захтевнији  ученици су били мотивисани за даљи рад.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0071CF-0F3D-DDF9-816E-F69E606E6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8" y="2111102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DEEDE-E27A-A394-97F3-965F8E421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42" y="2111102"/>
            <a:ext cx="55284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0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4"/>
    </mc:Choice>
    <mc:Fallback>
      <p:transition spd="slow" advTm="904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6B8C9F-41BE-428A-9BE0-35ABCDAB9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765"/>
            <a:ext cx="6145047" cy="460878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ED33AA-E7D9-7639-C050-38867E6D4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37" y="777765"/>
            <a:ext cx="5801784" cy="4608785"/>
          </a:xfrm>
        </p:spPr>
      </p:pic>
    </p:spTree>
    <p:extLst>
      <p:ext uri="{BB962C8B-B14F-4D97-AF65-F5344CB8AC3E}">
        <p14:creationId xmlns:p14="http://schemas.microsoft.com/office/powerpoint/2010/main" val="163657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8"/>
    </mc:Choice>
    <mc:Fallback>
      <p:transition spd="slow" advTm="62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59828-91FE-9062-3476-1F9A0C27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Autofit/>
          </a:bodyPr>
          <a:lstStyle/>
          <a:p>
            <a:r>
              <a:rPr lang="sr-Cyrl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 су након овог пројекта показали спремност на тимски рад и висок ниво знања о различитим спортовима. Многи ученици се никад нису бавили ни једним спортом али после оваквог вида физичке активности су активно почели да тренирају сто и јесте био наш циљ.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60D93-A3CF-65BD-0D1F-2FE00ADC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89" y="2006600"/>
            <a:ext cx="6271209" cy="4703407"/>
          </a:xfrm>
        </p:spPr>
      </p:pic>
    </p:spTree>
    <p:extLst>
      <p:ext uri="{BB962C8B-B14F-4D97-AF65-F5344CB8AC3E}">
        <p14:creationId xmlns:p14="http://schemas.microsoft.com/office/powerpoint/2010/main" val="28956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3"/>
    </mc:Choice>
    <mc:Fallback>
      <p:transition spd="slow" advTm="127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F7BF9D-B8B1-5180-9BB6-58AD31FED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9" y="659989"/>
            <a:ext cx="9646854" cy="5788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17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4"/>
    </mc:Choice>
    <mc:Fallback>
      <p:transition spd="slow" advTm="761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41CE-CB6D-CA8F-5306-FFF7EFBF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септембру 2023 год. подељени су анкетни листићи родитељима и већ друге недеље кренули су часови.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5E11E5-CA3C-3FBD-83BC-C53372DA4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71" y="1690688"/>
            <a:ext cx="8044457" cy="4849442"/>
          </a:xfrm>
        </p:spPr>
      </p:pic>
    </p:spTree>
    <p:extLst>
      <p:ext uri="{BB962C8B-B14F-4D97-AF65-F5344CB8AC3E}">
        <p14:creationId xmlns:p14="http://schemas.microsoft.com/office/powerpoint/2010/main" val="389962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8"/>
    </mc:Choice>
    <mc:Fallback>
      <p:transition spd="slow" advTm="864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0173-C1EC-9A76-4211-1EA0025B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95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r-Cyrl-RS" sz="29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Телесни деформитет трајно обележава дете, како физичким изгледом тако и посебним психичким стањем. Зато је примарни задатак, открити деформитет у почетном стадијуму и учинити све да би се његов даљи развој спречио.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8B643-446D-F930-C664-1087B4FF8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76" y="2717485"/>
            <a:ext cx="7257207" cy="3290806"/>
          </a:xfrm>
        </p:spPr>
      </p:pic>
    </p:spTree>
    <p:extLst>
      <p:ext uri="{BB962C8B-B14F-4D97-AF65-F5344CB8AC3E}">
        <p14:creationId xmlns:p14="http://schemas.microsoft.com/office/powerpoint/2010/main" val="418385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0"/>
    </mc:Choice>
    <mc:Fallback>
      <p:transition spd="slow" advTm="907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38D1F-7AD6-B54A-883F-D7C73FF9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91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r-Cyrl-RS" sz="29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Имајући у виду да наставник физичког васпитања у школи је најчешће у ситуацији да запази поједине облике неправилности у држању тела који су у почетном стадијуму, дошла сам на идеју да изаберем корективну гимнастику као модул за једносмерски рад.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DF53F9-2BFA-5D80-E139-95208366F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68" y="2334709"/>
            <a:ext cx="5140381" cy="3685556"/>
          </a:xfrm>
          <a:prstGeom prst="rect">
            <a:avLst/>
          </a:prstGeom>
        </p:spPr>
      </p:pic>
      <p:pic>
        <p:nvPicPr>
          <p:cNvPr id="1026" name="Picture 2" descr="Vežbe za ravne tabane - Smart Fitnes Novi Beograd">
            <a:extLst>
              <a:ext uri="{FF2B5EF4-FFF2-40B4-BE49-F238E27FC236}">
                <a16:creationId xmlns:a16="http://schemas.microsoft.com/office/drawing/2014/main" id="{5D2CBFF8-8D1A-B8E7-3909-69E0677DB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00" y="2485424"/>
            <a:ext cx="4719965" cy="33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1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8"/>
    </mc:Choice>
    <mc:Fallback>
      <p:transition spd="slow" advTm="99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556F2-29D2-B86E-9E73-BF866F47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791"/>
            <a:ext cx="10515600" cy="1325563"/>
          </a:xfrm>
        </p:spPr>
        <p:txBody>
          <a:bodyPr>
            <a:noAutofit/>
          </a:bodyPr>
          <a:lstStyle/>
          <a:p>
            <a:r>
              <a:rPr lang="sr-Cyrl-RS" sz="2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Пошто се у корективној гимнастици користи исто средство као и у физичком васпитању, тј покрет, физичка вежба, односно гимнастика, сасвим је разумљиво што су наставници физичког васпитања у могућности да се овом проблематиком баве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31BF48-4550-E8D0-5B0D-B15A5999E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3" y="2879834"/>
            <a:ext cx="7390815" cy="24882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8C6A3-3592-9D7C-0437-C3FFE2FBAFDF}"/>
              </a:ext>
            </a:extLst>
          </p:cNvPr>
          <p:cNvSpPr txBox="1"/>
          <p:nvPr/>
        </p:nvSpPr>
        <p:spPr>
          <a:xfrm>
            <a:off x="838200" y="2427889"/>
            <a:ext cx="29218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2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Вежбање је моћно средство за усмеравање правилног развоја детета зато сам изабрала вежбе прилагођене узрасту, инересовању, потребама и могућностима ученика.</a:t>
            </a:r>
            <a:endParaRPr lang="en-US" sz="2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9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7"/>
    </mc:Choice>
    <mc:Fallback>
      <p:transition spd="slow" advTm="137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33148-3676-856A-BEF4-22710966E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r-Cyrl-RS" sz="29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 родитељи када се детету дијагностикује неки деформитет прво што кажу да је узрок томе тежак ранац и дуго седење међутим истраживања су показала да за већина деформитета нема познати узрок.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1F20DC-81E0-DA15-5E42-86597B357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37" y="3429000"/>
            <a:ext cx="2747963" cy="2747963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62787B-5D20-B7E3-D98F-9DBE9D71B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4" y="3735716"/>
            <a:ext cx="4146550" cy="2762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42F38-0A6D-0438-66D8-2AF62647F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11" y="2230403"/>
            <a:ext cx="4146550" cy="276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0"/>
    </mc:Choice>
    <mc:Fallback>
      <p:transition spd="slow" advTm="103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E9AC0-B2D6-19A6-68E0-F4B098CA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r-Cyrl-R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Већ на првим часовима ученици су схватили да је потребно брзо да усвоје и изведу правилно задате вежбе.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717457-1167-B2E0-5D08-791CA0172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2" y="2417379"/>
            <a:ext cx="5377138" cy="40328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27D01-F899-FD3A-9928-46BD7F62C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14" y="2417379"/>
            <a:ext cx="5171089" cy="40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4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5"/>
    </mc:Choice>
    <mc:Fallback>
      <p:transition spd="slow" advTm="809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D7CBD-0B14-C56D-AABB-0AE8EF51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954306"/>
            <a:ext cx="6340366" cy="1325563"/>
          </a:xfrm>
        </p:spPr>
        <p:txBody>
          <a:bodyPr>
            <a:normAutofit fontScale="90000"/>
          </a:bodyPr>
          <a:lstStyle/>
          <a:p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Увођењем нових елемената забавног карактера избегли смо монотонију која код деце доводи до смањења концентрације, замора, сањивости и аутоматизма у раду.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EAA7F5-5989-5375-AC06-43A19994E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86" y="3671806"/>
            <a:ext cx="3968752" cy="29765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F7CE1-C8CE-4279-E00B-BFE7E6FAF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85" y="617974"/>
            <a:ext cx="3968753" cy="2976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62CD27-7CEB-2CC9-A12D-F9D66026F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0" y="2503598"/>
            <a:ext cx="4965041" cy="37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7"/>
    </mc:Choice>
    <mc:Fallback>
      <p:transition spd="slow" advTm="1100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388</Words>
  <Application>Microsoft Office PowerPoint</Application>
  <PresentationFormat>Widescreen</PresentationFormat>
  <Paragraphs>16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Gentium Basic</vt:lpstr>
      <vt:lpstr>Times New Roman</vt:lpstr>
      <vt:lpstr>Office Theme</vt:lpstr>
      <vt:lpstr>Развијање физичке културе и одговорног живљења Корективна гимнастика за децу школског узраста</vt:lpstr>
      <vt:lpstr>PowerPoint Presentation</vt:lpstr>
      <vt:lpstr>У септембру 2023 год. подељени су анкетни листићи родитељима и већ друге недеље кренули су часови.</vt:lpstr>
      <vt:lpstr>Телесни деформитет трајно обележава дете, како физичким изгледом тако и посебним психичким стањем. Зато је примарни задатак, открити деформитет у почетном стадијуму и учинити све да би се његов даљи развој спречио. </vt:lpstr>
      <vt:lpstr>Имајући у виду да наставник физичког васпитања у школи је најчешће у ситуацији да запази поједине облике неправилности у држању тела који су у почетном стадијуму, дошла сам на идеју да изаберем корективну гимнастику као модул за једносмерски рад.  </vt:lpstr>
      <vt:lpstr>Пошто се у корективној гимнастици користи исто средство као и у физичком васпитању, тј покрет, физичка вежба, односно гимнастика, сасвим је разумљиво што су наставници физичког васпитања у могућности да се овом проблематиком баве.</vt:lpstr>
      <vt:lpstr>Многи родитељи када се детету дијагностикује неки деформитет прво што кажу да је узрок томе тежак ранац и дуго седење међутим истраживања су показала да за већина деформитета нема познати узрок.  </vt:lpstr>
      <vt:lpstr>Већ на првим часовима ученици су схватили да је потребно брзо да усвоје и изведу правилно задате вежбе.  </vt:lpstr>
      <vt:lpstr>Увођењем нових елемената забавног карактера избегли смо монотонију која код деце доводи до смањења концентрације, замора, сањивости и аутоматизма у раду. </vt:lpstr>
      <vt:lpstr>Ученици су активно учествовали у раду и кад би у потпуности овладали извођењем вежбе, прелазили би на сложеније вежбе. То је код ученика произвело позитиван психички ефекат и додатна мотивација за даљи рад. </vt:lpstr>
      <vt:lpstr>Једном месечно имали су такмичење у прелажењу различитих полигона где су препреке прелазили у кратком временском року. Пошто је сваки наредни полигон био захтевнији  ученици су били мотивисани за даљи рад. </vt:lpstr>
      <vt:lpstr>PowerPoint Presentation</vt:lpstr>
      <vt:lpstr>Ученици су након овог пројекта показали спремност на тимски рад и висок ниво знања о различитим спортовима. Многи ученици се никад нису бавили ни једним спортом али после оваквог вида физичке активности су активно почели да тренирају сто и јесте био наш циљ.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Развијање физичке културе и одговорног живљења Корективна гимнастика за децу школског узраста</dc:title>
  <dc:creator>user</dc:creator>
  <cp:lastModifiedBy>user</cp:lastModifiedBy>
  <cp:revision>1</cp:revision>
  <dcterms:created xsi:type="dcterms:W3CDTF">2023-10-01T18:09:42Z</dcterms:created>
  <dcterms:modified xsi:type="dcterms:W3CDTF">2023-10-01T18:31:44Z</dcterms:modified>
</cp:coreProperties>
</file>